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8" r:id="rId2"/>
    <p:sldId id="256" r:id="rId3"/>
    <p:sldId id="259" r:id="rId4"/>
    <p:sldId id="276" r:id="rId5"/>
    <p:sldId id="260" r:id="rId6"/>
    <p:sldId id="277" r:id="rId7"/>
    <p:sldId id="284" r:id="rId8"/>
    <p:sldId id="261" r:id="rId9"/>
    <p:sldId id="285" r:id="rId10"/>
    <p:sldId id="278" r:id="rId11"/>
    <p:sldId id="262" r:id="rId12"/>
    <p:sldId id="286" r:id="rId13"/>
    <p:sldId id="279" r:id="rId14"/>
    <p:sldId id="263" r:id="rId15"/>
    <p:sldId id="282" r:id="rId16"/>
    <p:sldId id="280" r:id="rId17"/>
    <p:sldId id="265" r:id="rId18"/>
    <p:sldId id="281" r:id="rId19"/>
    <p:sldId id="283" r:id="rId20"/>
    <p:sldId id="266" r:id="rId21"/>
    <p:sldId id="267" r:id="rId22"/>
    <p:sldId id="264" r:id="rId23"/>
    <p:sldId id="275" r:id="rId24"/>
    <p:sldId id="257" r:id="rId25"/>
    <p:sldId id="274" r:id="rId26"/>
    <p:sldId id="268" r:id="rId27"/>
    <p:sldId id="273" r:id="rId28"/>
    <p:sldId id="269" r:id="rId29"/>
    <p:sldId id="272" r:id="rId30"/>
    <p:sldId id="270" r:id="rId31"/>
    <p:sldId id="271" r:id="rId32"/>
    <p:sldId id="287" r:id="rId33"/>
    <p:sldId id="289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3D4D"/>
    <a:srgbClr val="F99A6E"/>
    <a:srgbClr val="EE5B5D"/>
    <a:srgbClr val="FDD0A9"/>
    <a:srgbClr val="FFF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7" autoAdjust="0"/>
    <p:restoredTop sz="91489" autoAdjust="0"/>
  </p:normalViewPr>
  <p:slideViewPr>
    <p:cSldViewPr snapToGrid="0">
      <p:cViewPr>
        <p:scale>
          <a:sx n="100" d="100"/>
          <a:sy n="100" d="100"/>
        </p:scale>
        <p:origin x="-136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28575">
              <a:noFill/>
            </a:ln>
          </c:spPr>
          <c:dPt>
            <c:idx val="0"/>
            <c:bubble3D val="0"/>
            <c:spPr>
              <a:solidFill>
                <a:srgbClr val="FDD0A9"/>
              </a:solidFill>
              <a:ln w="28575" cap="flat" cmpd="sng" algn="ctr">
                <a:noFill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EE5B5D"/>
              </a:solidFill>
              <a:ln w="28575" cap="flat" cmpd="sng" algn="ctr">
                <a:noFill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F99A6E"/>
              </a:solidFill>
              <a:ln w="28575" cap="flat" cmpd="sng" algn="ctr">
                <a:noFill/>
                <a:round/>
              </a:ln>
              <a:effectLst/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733D4D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733D4D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28575">
              <a:noFill/>
            </a:ln>
          </c:spPr>
          <c:dPt>
            <c:idx val="0"/>
            <c:bubble3D val="0"/>
            <c:spPr>
              <a:solidFill>
                <a:srgbClr val="FDD0A9"/>
              </a:solidFill>
              <a:ln w="28575" cap="flat" cmpd="sng" algn="ctr">
                <a:noFill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733D4D"/>
              </a:solidFill>
              <a:ln w="28575" cap="flat" cmpd="sng" algn="ctr">
                <a:noFill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F99A6E"/>
              </a:solidFill>
              <a:ln w="28575" cap="flat" cmpd="sng" algn="ctr">
                <a:noFill/>
                <a:round/>
              </a:ln>
              <a:effectLst/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733D4D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733D4D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28575">
              <a:noFill/>
            </a:ln>
          </c:spPr>
          <c:dPt>
            <c:idx val="0"/>
            <c:bubble3D val="0"/>
            <c:spPr>
              <a:solidFill>
                <a:srgbClr val="FDD0A9"/>
              </a:solidFill>
              <a:ln w="28575" cap="flat" cmpd="sng" algn="ctr">
                <a:noFill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EE5B5D"/>
              </a:solidFill>
              <a:ln w="28575" cap="flat" cmpd="sng" algn="ctr">
                <a:noFill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F99A6E"/>
              </a:solidFill>
              <a:ln w="28575" cap="flat" cmpd="sng" algn="ctr">
                <a:noFill/>
                <a:round/>
              </a:ln>
              <a:effectLst/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733D4D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733D4D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A9A6E-81BD-4903-9236-5B0B18520A83}" type="datetimeFigureOut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52635-3406-4F92-A36C-23719359D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6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38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http://www.google.com.hk/url?sa=i&amp;source=imgres&amp;cd=&amp;cad=rja&amp;uact=8&amp;ved=0CAwQjRwwAA&amp;url=http%3A%2F%2Fwww.aeroaccessories.us%2Four-team%2F&amp;ei=snFtVdeBH-WomgW3mIGoCQ&amp;psig=AFQjCNHa94OOQtWegDJAZ4V0RtOv5D1dUw&amp;ust=1433322290579550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892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120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085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858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10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776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60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94B76-1E37-4ABD-A60B-0AE973FD09E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968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原创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发布说明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保护您作品的版权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，请将版权声明页对应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4:3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16:9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规格插入到原创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，发布作品存为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以上版本两个格式，压缩后上传。</a:t>
            </a: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的截图时，推荐使用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jpg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图片的功能，第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页为封面结合缩略图，图片宽度为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像素。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作品时，可以使用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wmv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格式视频，上传到优酷，在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STORE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时，嵌入视频地址。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C7E7E-D62A-481B-B5AC-8E7E25AA07C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11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206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原创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发布说明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保护您作品的版权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，请将版权声明页对应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4:3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16:9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规格插入到原创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，发布作品存为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以上版本两个格式，压缩后上传。</a:t>
            </a: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的截图时，推荐使用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jpg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图片的功能，第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页为封面，第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页为封面结合缩略图，图片宽度为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640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像素。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上传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作品时，可以使用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另存为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wmv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格式视频，上传到优酷，在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STORE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添加原创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时，嵌入视频地址。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C7E7E-D62A-481B-B5AC-8E7E25AA07C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00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24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62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270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435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29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672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2635-3406-4F92-A36C-23719359D69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34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309360"/>
            <a:ext cx="9144000" cy="548640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548640"/>
            <a:ext cx="9144000" cy="5760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4419599" y="6370120"/>
            <a:ext cx="304802" cy="408658"/>
            <a:chOff x="3686811" y="2120506"/>
            <a:chExt cx="1500188" cy="2011363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4567873" y="3082531"/>
              <a:ext cx="14288" cy="7938"/>
            </a:xfrm>
            <a:custGeom>
              <a:avLst/>
              <a:gdLst>
                <a:gd name="T0" fmla="*/ 0 w 4"/>
                <a:gd name="T1" fmla="*/ 2 h 2"/>
                <a:gd name="T2" fmla="*/ 4 w 4"/>
                <a:gd name="T3" fmla="*/ 2 h 2"/>
                <a:gd name="T4" fmla="*/ 4 w 4"/>
                <a:gd name="T5" fmla="*/ 0 h 2"/>
                <a:gd name="T6" fmla="*/ 0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639311" y="2844406"/>
              <a:ext cx="219075" cy="246063"/>
            </a:xfrm>
            <a:custGeom>
              <a:avLst/>
              <a:gdLst>
                <a:gd name="T0" fmla="*/ 35 w 138"/>
                <a:gd name="T1" fmla="*/ 0 h 155"/>
                <a:gd name="T2" fmla="*/ 0 w 138"/>
                <a:gd name="T3" fmla="*/ 24 h 155"/>
                <a:gd name="T4" fmla="*/ 85 w 138"/>
                <a:gd name="T5" fmla="*/ 155 h 155"/>
                <a:gd name="T6" fmla="*/ 138 w 138"/>
                <a:gd name="T7" fmla="*/ 155 h 155"/>
                <a:gd name="T8" fmla="*/ 35 w 138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55">
                  <a:moveTo>
                    <a:pt x="35" y="0"/>
                  </a:moveTo>
                  <a:lnTo>
                    <a:pt x="0" y="24"/>
                  </a:lnTo>
                  <a:lnTo>
                    <a:pt x="85" y="155"/>
                  </a:lnTo>
                  <a:lnTo>
                    <a:pt x="138" y="15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4974273" y="3074594"/>
              <a:ext cx="106363" cy="15875"/>
            </a:xfrm>
            <a:custGeom>
              <a:avLst/>
              <a:gdLst>
                <a:gd name="T0" fmla="*/ 0 w 28"/>
                <a:gd name="T1" fmla="*/ 4 h 4"/>
                <a:gd name="T2" fmla="*/ 28 w 28"/>
                <a:gd name="T3" fmla="*/ 4 h 4"/>
                <a:gd name="T4" fmla="*/ 0 w 2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">
                  <a:moveTo>
                    <a:pt x="0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19" y="0"/>
                    <a:pt x="9" y="0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4755198" y="2860281"/>
              <a:ext cx="238125" cy="233363"/>
            </a:xfrm>
            <a:custGeom>
              <a:avLst/>
              <a:gdLst>
                <a:gd name="T0" fmla="*/ 36 w 63"/>
                <a:gd name="T1" fmla="*/ 30 h 62"/>
                <a:gd name="T2" fmla="*/ 30 w 63"/>
                <a:gd name="T3" fmla="*/ 36 h 62"/>
                <a:gd name="T4" fmla="*/ 6 w 63"/>
                <a:gd name="T5" fmla="*/ 0 h 62"/>
                <a:gd name="T6" fmla="*/ 0 w 63"/>
                <a:gd name="T7" fmla="*/ 4 h 62"/>
                <a:gd name="T8" fmla="*/ 31 w 63"/>
                <a:gd name="T9" fmla="*/ 52 h 62"/>
                <a:gd name="T10" fmla="*/ 31 w 63"/>
                <a:gd name="T11" fmla="*/ 52 h 62"/>
                <a:gd name="T12" fmla="*/ 54 w 63"/>
                <a:gd name="T13" fmla="*/ 57 h 62"/>
                <a:gd name="T14" fmla="*/ 58 w 63"/>
                <a:gd name="T15" fmla="*/ 34 h 62"/>
                <a:gd name="T16" fmla="*/ 36 w 63"/>
                <a:gd name="T17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2">
                  <a:moveTo>
                    <a:pt x="36" y="30"/>
                  </a:moveTo>
                  <a:cubicBezTo>
                    <a:pt x="33" y="31"/>
                    <a:pt x="31" y="33"/>
                    <a:pt x="30" y="3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6" y="60"/>
                    <a:pt x="46" y="62"/>
                    <a:pt x="54" y="57"/>
                  </a:cubicBezTo>
                  <a:cubicBezTo>
                    <a:pt x="61" y="52"/>
                    <a:pt x="63" y="42"/>
                    <a:pt x="58" y="34"/>
                  </a:cubicBezTo>
                  <a:cubicBezTo>
                    <a:pt x="53" y="27"/>
                    <a:pt x="43" y="25"/>
                    <a:pt x="3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3875723" y="2923781"/>
              <a:ext cx="128588" cy="166688"/>
            </a:xfrm>
            <a:custGeom>
              <a:avLst/>
              <a:gdLst>
                <a:gd name="T0" fmla="*/ 81 w 81"/>
                <a:gd name="T1" fmla="*/ 12 h 105"/>
                <a:gd name="T2" fmla="*/ 24 w 81"/>
                <a:gd name="T3" fmla="*/ 0 h 105"/>
                <a:gd name="T4" fmla="*/ 0 w 81"/>
                <a:gd name="T5" fmla="*/ 105 h 105"/>
                <a:gd name="T6" fmla="*/ 62 w 81"/>
                <a:gd name="T7" fmla="*/ 105 h 105"/>
                <a:gd name="T8" fmla="*/ 81 w 81"/>
                <a:gd name="T9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05">
                  <a:moveTo>
                    <a:pt x="81" y="12"/>
                  </a:moveTo>
                  <a:lnTo>
                    <a:pt x="24" y="0"/>
                  </a:lnTo>
                  <a:lnTo>
                    <a:pt x="0" y="105"/>
                  </a:lnTo>
                  <a:lnTo>
                    <a:pt x="62" y="105"/>
                  </a:lnTo>
                  <a:lnTo>
                    <a:pt x="81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4590098" y="2704706"/>
              <a:ext cx="260350" cy="120650"/>
            </a:xfrm>
            <a:custGeom>
              <a:avLst/>
              <a:gdLst>
                <a:gd name="T0" fmla="*/ 39 w 69"/>
                <a:gd name="T1" fmla="*/ 14 h 32"/>
                <a:gd name="T2" fmla="*/ 39 w 69"/>
                <a:gd name="T3" fmla="*/ 21 h 32"/>
                <a:gd name="T4" fmla="*/ 1 w 69"/>
                <a:gd name="T5" fmla="*/ 14 h 32"/>
                <a:gd name="T6" fmla="*/ 0 w 69"/>
                <a:gd name="T7" fmla="*/ 21 h 32"/>
                <a:gd name="T8" fmla="*/ 51 w 69"/>
                <a:gd name="T9" fmla="*/ 31 h 32"/>
                <a:gd name="T10" fmla="*/ 51 w 69"/>
                <a:gd name="T11" fmla="*/ 31 h 32"/>
                <a:gd name="T12" fmla="*/ 68 w 69"/>
                <a:gd name="T13" fmla="*/ 19 h 32"/>
                <a:gd name="T14" fmla="*/ 56 w 69"/>
                <a:gd name="T15" fmla="*/ 2 h 32"/>
                <a:gd name="T16" fmla="*/ 39 w 69"/>
                <a:gd name="T1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2">
                  <a:moveTo>
                    <a:pt x="39" y="14"/>
                  </a:moveTo>
                  <a:cubicBezTo>
                    <a:pt x="38" y="16"/>
                    <a:pt x="39" y="19"/>
                    <a:pt x="39" y="2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9" y="32"/>
                    <a:pt x="66" y="27"/>
                    <a:pt x="68" y="19"/>
                  </a:cubicBezTo>
                  <a:cubicBezTo>
                    <a:pt x="69" y="11"/>
                    <a:pt x="64" y="3"/>
                    <a:pt x="56" y="2"/>
                  </a:cubicBezTo>
                  <a:cubicBezTo>
                    <a:pt x="48" y="0"/>
                    <a:pt x="40" y="6"/>
                    <a:pt x="39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4385311" y="2799956"/>
              <a:ext cx="254000" cy="115888"/>
            </a:xfrm>
            <a:custGeom>
              <a:avLst/>
              <a:gdLst>
                <a:gd name="T0" fmla="*/ 18 w 67"/>
                <a:gd name="T1" fmla="*/ 2 h 31"/>
                <a:gd name="T2" fmla="*/ 18 w 67"/>
                <a:gd name="T3" fmla="*/ 2 h 31"/>
                <a:gd name="T4" fmla="*/ 1 w 67"/>
                <a:gd name="T5" fmla="*/ 13 h 31"/>
                <a:gd name="T6" fmla="*/ 12 w 67"/>
                <a:gd name="T7" fmla="*/ 29 h 31"/>
                <a:gd name="T8" fmla="*/ 29 w 67"/>
                <a:gd name="T9" fmla="*/ 19 h 31"/>
                <a:gd name="T10" fmla="*/ 29 w 67"/>
                <a:gd name="T11" fmla="*/ 11 h 31"/>
                <a:gd name="T12" fmla="*/ 65 w 67"/>
                <a:gd name="T13" fmla="*/ 20 h 31"/>
                <a:gd name="T14" fmla="*/ 67 w 67"/>
                <a:gd name="T15" fmla="*/ 13 h 31"/>
                <a:gd name="T16" fmla="*/ 18 w 67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1"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0" y="0"/>
                    <a:pt x="3" y="5"/>
                    <a:pt x="1" y="13"/>
                  </a:cubicBezTo>
                  <a:cubicBezTo>
                    <a:pt x="0" y="20"/>
                    <a:pt x="4" y="28"/>
                    <a:pt x="12" y="29"/>
                  </a:cubicBezTo>
                  <a:cubicBezTo>
                    <a:pt x="20" y="31"/>
                    <a:pt x="27" y="26"/>
                    <a:pt x="29" y="19"/>
                  </a:cubicBezTo>
                  <a:cubicBezTo>
                    <a:pt x="29" y="16"/>
                    <a:pt x="29" y="14"/>
                    <a:pt x="29" y="1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7" y="13"/>
                    <a:pt x="67" y="13"/>
                    <a:pt x="67" y="13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auto">
            <a:xfrm>
              <a:off x="4464686" y="2915844"/>
              <a:ext cx="196850" cy="139700"/>
            </a:xfrm>
            <a:custGeom>
              <a:avLst/>
              <a:gdLst>
                <a:gd name="T0" fmla="*/ 50 w 52"/>
                <a:gd name="T1" fmla="*/ 10 h 37"/>
                <a:gd name="T2" fmla="*/ 35 w 52"/>
                <a:gd name="T3" fmla="*/ 2 h 37"/>
                <a:gd name="T4" fmla="*/ 27 w 52"/>
                <a:gd name="T5" fmla="*/ 17 h 37"/>
                <a:gd name="T6" fmla="*/ 30 w 52"/>
                <a:gd name="T7" fmla="*/ 22 h 37"/>
                <a:gd name="T8" fmla="*/ 0 w 52"/>
                <a:gd name="T9" fmla="*/ 32 h 37"/>
                <a:gd name="T10" fmla="*/ 2 w 52"/>
                <a:gd name="T11" fmla="*/ 37 h 37"/>
                <a:gd name="T12" fmla="*/ 42 w 52"/>
                <a:gd name="T13" fmla="*/ 25 h 37"/>
                <a:gd name="T14" fmla="*/ 42 w 52"/>
                <a:gd name="T15" fmla="*/ 25 h 37"/>
                <a:gd name="T16" fmla="*/ 50 w 52"/>
                <a:gd name="T17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7">
                  <a:moveTo>
                    <a:pt x="50" y="10"/>
                  </a:moveTo>
                  <a:cubicBezTo>
                    <a:pt x="48" y="4"/>
                    <a:pt x="41" y="0"/>
                    <a:pt x="35" y="2"/>
                  </a:cubicBezTo>
                  <a:cubicBezTo>
                    <a:pt x="28" y="4"/>
                    <a:pt x="25" y="11"/>
                    <a:pt x="27" y="17"/>
                  </a:cubicBezTo>
                  <a:cubicBezTo>
                    <a:pt x="28" y="19"/>
                    <a:pt x="29" y="21"/>
                    <a:pt x="30" y="2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8" y="23"/>
                    <a:pt x="52" y="16"/>
                    <a:pt x="5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auto">
            <a:xfrm>
              <a:off x="4502786" y="2617394"/>
              <a:ext cx="252413" cy="120650"/>
            </a:xfrm>
            <a:custGeom>
              <a:avLst/>
              <a:gdLst>
                <a:gd name="T0" fmla="*/ 11 w 67"/>
                <a:gd name="T1" fmla="*/ 29 h 32"/>
                <a:gd name="T2" fmla="*/ 29 w 67"/>
                <a:gd name="T3" fmla="*/ 20 h 32"/>
                <a:gd name="T4" fmla="*/ 29 w 67"/>
                <a:gd name="T5" fmla="*/ 13 h 32"/>
                <a:gd name="T6" fmla="*/ 65 w 67"/>
                <a:gd name="T7" fmla="*/ 25 h 32"/>
                <a:gd name="T8" fmla="*/ 67 w 67"/>
                <a:gd name="T9" fmla="*/ 18 h 32"/>
                <a:gd name="T10" fmla="*/ 20 w 67"/>
                <a:gd name="T11" fmla="*/ 3 h 32"/>
                <a:gd name="T12" fmla="*/ 20 w 67"/>
                <a:gd name="T13" fmla="*/ 3 h 32"/>
                <a:gd name="T14" fmla="*/ 2 w 67"/>
                <a:gd name="T15" fmla="*/ 12 h 32"/>
                <a:gd name="T16" fmla="*/ 11 w 67"/>
                <a:gd name="T1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2">
                  <a:moveTo>
                    <a:pt x="11" y="29"/>
                  </a:moveTo>
                  <a:cubicBezTo>
                    <a:pt x="19" y="32"/>
                    <a:pt x="27" y="28"/>
                    <a:pt x="29" y="20"/>
                  </a:cubicBezTo>
                  <a:cubicBezTo>
                    <a:pt x="30" y="18"/>
                    <a:pt x="30" y="15"/>
                    <a:pt x="29" y="13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2" y="0"/>
                    <a:pt x="5" y="4"/>
                    <a:pt x="2" y="12"/>
                  </a:cubicBezTo>
                  <a:cubicBezTo>
                    <a:pt x="0" y="19"/>
                    <a:pt x="4" y="27"/>
                    <a:pt x="1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>
              <a:off x="4828223" y="2792019"/>
              <a:ext cx="279400" cy="260350"/>
            </a:xfrm>
            <a:custGeom>
              <a:avLst/>
              <a:gdLst>
                <a:gd name="T0" fmla="*/ 6 w 74"/>
                <a:gd name="T1" fmla="*/ 32 h 69"/>
                <a:gd name="T2" fmla="*/ 32 w 74"/>
                <a:gd name="T3" fmla="*/ 36 h 69"/>
                <a:gd name="T4" fmla="*/ 38 w 74"/>
                <a:gd name="T5" fmla="*/ 28 h 69"/>
                <a:gd name="T6" fmla="*/ 67 w 74"/>
                <a:gd name="T7" fmla="*/ 69 h 69"/>
                <a:gd name="T8" fmla="*/ 74 w 74"/>
                <a:gd name="T9" fmla="*/ 63 h 69"/>
                <a:gd name="T10" fmla="*/ 36 w 74"/>
                <a:gd name="T11" fmla="*/ 10 h 69"/>
                <a:gd name="T12" fmla="*/ 36 w 74"/>
                <a:gd name="T13" fmla="*/ 10 h 69"/>
                <a:gd name="T14" fmla="*/ 10 w 74"/>
                <a:gd name="T15" fmla="*/ 6 h 69"/>
                <a:gd name="T16" fmla="*/ 6 w 74"/>
                <a:gd name="T17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6" y="32"/>
                  </a:moveTo>
                  <a:cubicBezTo>
                    <a:pt x="12" y="40"/>
                    <a:pt x="23" y="42"/>
                    <a:pt x="32" y="36"/>
                  </a:cubicBezTo>
                  <a:cubicBezTo>
                    <a:pt x="34" y="34"/>
                    <a:pt x="36" y="31"/>
                    <a:pt x="38" y="28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0" y="2"/>
                    <a:pt x="18" y="0"/>
                    <a:pt x="10" y="6"/>
                  </a:cubicBezTo>
                  <a:cubicBezTo>
                    <a:pt x="2" y="12"/>
                    <a:pt x="0" y="23"/>
                    <a:pt x="6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4521836" y="3030144"/>
              <a:ext cx="155575" cy="60325"/>
            </a:xfrm>
            <a:custGeom>
              <a:avLst/>
              <a:gdLst>
                <a:gd name="T0" fmla="*/ 16 w 41"/>
                <a:gd name="T1" fmla="*/ 14 h 16"/>
                <a:gd name="T2" fmla="*/ 16 w 41"/>
                <a:gd name="T3" fmla="*/ 16 h 16"/>
                <a:gd name="T4" fmla="*/ 41 w 41"/>
                <a:gd name="T5" fmla="*/ 16 h 16"/>
                <a:gd name="T6" fmla="*/ 39 w 41"/>
                <a:gd name="T7" fmla="*/ 8 h 16"/>
                <a:gd name="T8" fmla="*/ 23 w 41"/>
                <a:gd name="T9" fmla="*/ 3 h 16"/>
                <a:gd name="T10" fmla="*/ 23 w 41"/>
                <a:gd name="T11" fmla="*/ 3 h 16"/>
                <a:gd name="T12" fmla="*/ 0 w 41"/>
                <a:gd name="T13" fmla="*/ 16 h 16"/>
                <a:gd name="T14" fmla="*/ 12 w 41"/>
                <a:gd name="T15" fmla="*/ 16 h 16"/>
                <a:gd name="T16" fmla="*/ 16 w 41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6">
                  <a:moveTo>
                    <a:pt x="16" y="14"/>
                  </a:moveTo>
                  <a:cubicBezTo>
                    <a:pt x="16" y="15"/>
                    <a:pt x="16" y="15"/>
                    <a:pt x="16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3"/>
                    <a:pt x="41" y="10"/>
                    <a:pt x="39" y="8"/>
                  </a:cubicBezTo>
                  <a:cubicBezTo>
                    <a:pt x="36" y="2"/>
                    <a:pt x="29" y="0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3694748" y="2490394"/>
              <a:ext cx="169863" cy="387350"/>
            </a:xfrm>
            <a:custGeom>
              <a:avLst/>
              <a:gdLst>
                <a:gd name="T0" fmla="*/ 0 w 45"/>
                <a:gd name="T1" fmla="*/ 81 h 103"/>
                <a:gd name="T2" fmla="*/ 22 w 45"/>
                <a:gd name="T3" fmla="*/ 103 h 103"/>
                <a:gd name="T4" fmla="*/ 45 w 45"/>
                <a:gd name="T5" fmla="*/ 80 h 103"/>
                <a:gd name="T6" fmla="*/ 22 w 45"/>
                <a:gd name="T7" fmla="*/ 58 h 103"/>
                <a:gd name="T8" fmla="*/ 11 w 45"/>
                <a:gd name="T9" fmla="*/ 61 h 103"/>
                <a:gd name="T10" fmla="*/ 11 w 45"/>
                <a:gd name="T11" fmla="*/ 0 h 103"/>
                <a:gd name="T12" fmla="*/ 0 w 45"/>
                <a:gd name="T13" fmla="*/ 0 h 103"/>
                <a:gd name="T14" fmla="*/ 0 w 45"/>
                <a:gd name="T15" fmla="*/ 8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03">
                  <a:moveTo>
                    <a:pt x="0" y="81"/>
                  </a:moveTo>
                  <a:cubicBezTo>
                    <a:pt x="0" y="93"/>
                    <a:pt x="10" y="103"/>
                    <a:pt x="22" y="103"/>
                  </a:cubicBezTo>
                  <a:cubicBezTo>
                    <a:pt x="35" y="103"/>
                    <a:pt x="45" y="93"/>
                    <a:pt x="45" y="80"/>
                  </a:cubicBezTo>
                  <a:cubicBezTo>
                    <a:pt x="45" y="68"/>
                    <a:pt x="35" y="58"/>
                    <a:pt x="22" y="58"/>
                  </a:cubicBezTo>
                  <a:cubicBezTo>
                    <a:pt x="18" y="58"/>
                    <a:pt x="14" y="59"/>
                    <a:pt x="11" y="6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4045586" y="2353869"/>
              <a:ext cx="174625" cy="388938"/>
            </a:xfrm>
            <a:custGeom>
              <a:avLst/>
              <a:gdLst>
                <a:gd name="T0" fmla="*/ 23 w 46"/>
                <a:gd name="T1" fmla="*/ 103 h 103"/>
                <a:gd name="T2" fmla="*/ 46 w 46"/>
                <a:gd name="T3" fmla="*/ 80 h 103"/>
                <a:gd name="T4" fmla="*/ 23 w 46"/>
                <a:gd name="T5" fmla="*/ 57 h 103"/>
                <a:gd name="T6" fmla="*/ 12 w 46"/>
                <a:gd name="T7" fmla="*/ 60 h 103"/>
                <a:gd name="T8" fmla="*/ 12 w 46"/>
                <a:gd name="T9" fmla="*/ 0 h 103"/>
                <a:gd name="T10" fmla="*/ 0 w 46"/>
                <a:gd name="T11" fmla="*/ 0 h 103"/>
                <a:gd name="T12" fmla="*/ 1 w 46"/>
                <a:gd name="T13" fmla="*/ 80 h 103"/>
                <a:gd name="T14" fmla="*/ 1 w 46"/>
                <a:gd name="T15" fmla="*/ 80 h 103"/>
                <a:gd name="T16" fmla="*/ 23 w 46"/>
                <a:gd name="T1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3">
                  <a:moveTo>
                    <a:pt x="23" y="103"/>
                  </a:moveTo>
                  <a:cubicBezTo>
                    <a:pt x="36" y="102"/>
                    <a:pt x="46" y="92"/>
                    <a:pt x="46" y="80"/>
                  </a:cubicBezTo>
                  <a:cubicBezTo>
                    <a:pt x="46" y="67"/>
                    <a:pt x="36" y="57"/>
                    <a:pt x="23" y="57"/>
                  </a:cubicBezTo>
                  <a:cubicBezTo>
                    <a:pt x="19" y="57"/>
                    <a:pt x="15" y="58"/>
                    <a:pt x="12" y="6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93"/>
                    <a:pt x="11" y="103"/>
                    <a:pt x="23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4045586" y="2120506"/>
              <a:ext cx="169863" cy="387350"/>
            </a:xfrm>
            <a:custGeom>
              <a:avLst/>
              <a:gdLst>
                <a:gd name="T0" fmla="*/ 22 w 45"/>
                <a:gd name="T1" fmla="*/ 46 h 103"/>
                <a:gd name="T2" fmla="*/ 34 w 45"/>
                <a:gd name="T3" fmla="*/ 43 h 103"/>
                <a:gd name="T4" fmla="*/ 34 w 45"/>
                <a:gd name="T5" fmla="*/ 103 h 103"/>
                <a:gd name="T6" fmla="*/ 45 w 45"/>
                <a:gd name="T7" fmla="*/ 103 h 103"/>
                <a:gd name="T8" fmla="*/ 45 w 45"/>
                <a:gd name="T9" fmla="*/ 23 h 103"/>
                <a:gd name="T10" fmla="*/ 45 w 45"/>
                <a:gd name="T11" fmla="*/ 23 h 103"/>
                <a:gd name="T12" fmla="*/ 22 w 45"/>
                <a:gd name="T13" fmla="*/ 0 h 103"/>
                <a:gd name="T14" fmla="*/ 0 w 45"/>
                <a:gd name="T15" fmla="*/ 23 h 103"/>
                <a:gd name="T16" fmla="*/ 22 w 45"/>
                <a:gd name="T17" fmla="*/ 4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3">
                  <a:moveTo>
                    <a:pt x="22" y="46"/>
                  </a:moveTo>
                  <a:cubicBezTo>
                    <a:pt x="27" y="46"/>
                    <a:pt x="31" y="45"/>
                    <a:pt x="34" y="4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45" y="103"/>
                    <a:pt x="45" y="103"/>
                    <a:pt x="45" y="10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2" y="0"/>
                  </a:cubicBezTo>
                  <a:cubicBezTo>
                    <a:pt x="10" y="1"/>
                    <a:pt x="0" y="11"/>
                    <a:pt x="0" y="23"/>
                  </a:cubicBezTo>
                  <a:cubicBezTo>
                    <a:pt x="0" y="36"/>
                    <a:pt x="10" y="46"/>
                    <a:pt x="22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4012248" y="2757094"/>
              <a:ext cx="207963" cy="333375"/>
            </a:xfrm>
            <a:custGeom>
              <a:avLst/>
              <a:gdLst>
                <a:gd name="T0" fmla="*/ 55 w 55"/>
                <a:gd name="T1" fmla="*/ 27 h 88"/>
                <a:gd name="T2" fmla="*/ 55 w 55"/>
                <a:gd name="T3" fmla="*/ 27 h 88"/>
                <a:gd name="T4" fmla="*/ 27 w 55"/>
                <a:gd name="T5" fmla="*/ 0 h 88"/>
                <a:gd name="T6" fmla="*/ 0 w 55"/>
                <a:gd name="T7" fmla="*/ 28 h 88"/>
                <a:gd name="T8" fmla="*/ 27 w 55"/>
                <a:gd name="T9" fmla="*/ 56 h 88"/>
                <a:gd name="T10" fmla="*/ 41 w 55"/>
                <a:gd name="T11" fmla="*/ 52 h 88"/>
                <a:gd name="T12" fmla="*/ 41 w 55"/>
                <a:gd name="T13" fmla="*/ 88 h 88"/>
                <a:gd name="T14" fmla="*/ 55 w 55"/>
                <a:gd name="T15" fmla="*/ 88 h 88"/>
                <a:gd name="T16" fmla="*/ 55 w 55"/>
                <a:gd name="T17" fmla="*/ 2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88">
                  <a:moveTo>
                    <a:pt x="55" y="27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7" y="56"/>
                  </a:cubicBezTo>
                  <a:cubicBezTo>
                    <a:pt x="32" y="56"/>
                    <a:pt x="37" y="54"/>
                    <a:pt x="41" y="52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55" y="88"/>
                    <a:pt x="55" y="88"/>
                    <a:pt x="55" y="88"/>
                  </a:cubicBezTo>
                  <a:lnTo>
                    <a:pt x="55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3763011" y="2447531"/>
              <a:ext cx="112713" cy="254000"/>
            </a:xfrm>
            <a:custGeom>
              <a:avLst/>
              <a:gdLst>
                <a:gd name="T0" fmla="*/ 22 w 30"/>
                <a:gd name="T1" fmla="*/ 67 h 67"/>
                <a:gd name="T2" fmla="*/ 30 w 30"/>
                <a:gd name="T3" fmla="*/ 67 h 67"/>
                <a:gd name="T4" fmla="*/ 30 w 30"/>
                <a:gd name="T5" fmla="*/ 14 h 67"/>
                <a:gd name="T6" fmla="*/ 30 w 30"/>
                <a:gd name="T7" fmla="*/ 14 h 67"/>
                <a:gd name="T8" fmla="*/ 15 w 30"/>
                <a:gd name="T9" fmla="*/ 0 h 67"/>
                <a:gd name="T10" fmla="*/ 0 w 30"/>
                <a:gd name="T11" fmla="*/ 15 h 67"/>
                <a:gd name="T12" fmla="*/ 15 w 30"/>
                <a:gd name="T13" fmla="*/ 29 h 67"/>
                <a:gd name="T14" fmla="*/ 22 w 30"/>
                <a:gd name="T15" fmla="*/ 27 h 67"/>
                <a:gd name="T16" fmla="*/ 22 w 30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22" y="67"/>
                  </a:moveTo>
                  <a:cubicBezTo>
                    <a:pt x="30" y="67"/>
                    <a:pt x="30" y="67"/>
                    <a:pt x="30" y="6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23"/>
                    <a:pt x="6" y="29"/>
                    <a:pt x="15" y="29"/>
                  </a:cubicBezTo>
                  <a:cubicBezTo>
                    <a:pt x="17" y="29"/>
                    <a:pt x="20" y="29"/>
                    <a:pt x="22" y="27"/>
                  </a:cubicBezTo>
                  <a:lnTo>
                    <a:pt x="22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3694748" y="2923781"/>
              <a:ext cx="166688" cy="166688"/>
            </a:xfrm>
            <a:custGeom>
              <a:avLst/>
              <a:gdLst>
                <a:gd name="T0" fmla="*/ 11 w 44"/>
                <a:gd name="T1" fmla="*/ 41 h 44"/>
                <a:gd name="T2" fmla="*/ 22 w 44"/>
                <a:gd name="T3" fmla="*/ 44 h 44"/>
                <a:gd name="T4" fmla="*/ 44 w 44"/>
                <a:gd name="T5" fmla="*/ 22 h 44"/>
                <a:gd name="T6" fmla="*/ 22 w 44"/>
                <a:gd name="T7" fmla="*/ 0 h 44"/>
                <a:gd name="T8" fmla="*/ 0 w 44"/>
                <a:gd name="T9" fmla="*/ 21 h 44"/>
                <a:gd name="T10" fmla="*/ 0 w 44"/>
                <a:gd name="T11" fmla="*/ 21 h 44"/>
                <a:gd name="T12" fmla="*/ 0 w 44"/>
                <a:gd name="T13" fmla="*/ 44 h 44"/>
                <a:gd name="T14" fmla="*/ 11 w 44"/>
                <a:gd name="T15" fmla="*/ 44 h 44"/>
                <a:gd name="T16" fmla="*/ 11 w 44"/>
                <a:gd name="T17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4">
                  <a:moveTo>
                    <a:pt x="11" y="41"/>
                  </a:moveTo>
                  <a:cubicBezTo>
                    <a:pt x="14" y="43"/>
                    <a:pt x="18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>
              <a:off x="4329748" y="2614219"/>
              <a:ext cx="165100" cy="373063"/>
            </a:xfrm>
            <a:custGeom>
              <a:avLst/>
              <a:gdLst>
                <a:gd name="T0" fmla="*/ 11 w 44"/>
                <a:gd name="T1" fmla="*/ 41 h 99"/>
                <a:gd name="T2" fmla="*/ 22 w 44"/>
                <a:gd name="T3" fmla="*/ 44 h 99"/>
                <a:gd name="T4" fmla="*/ 44 w 44"/>
                <a:gd name="T5" fmla="*/ 22 h 99"/>
                <a:gd name="T6" fmla="*/ 22 w 44"/>
                <a:gd name="T7" fmla="*/ 0 h 99"/>
                <a:gd name="T8" fmla="*/ 0 w 44"/>
                <a:gd name="T9" fmla="*/ 21 h 99"/>
                <a:gd name="T10" fmla="*/ 0 w 44"/>
                <a:gd name="T11" fmla="*/ 21 h 99"/>
                <a:gd name="T12" fmla="*/ 0 w 44"/>
                <a:gd name="T13" fmla="*/ 99 h 99"/>
                <a:gd name="T14" fmla="*/ 11 w 44"/>
                <a:gd name="T15" fmla="*/ 99 h 99"/>
                <a:gd name="T16" fmla="*/ 11 w 44"/>
                <a:gd name="T17" fmla="*/ 4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99">
                  <a:moveTo>
                    <a:pt x="11" y="41"/>
                  </a:moveTo>
                  <a:cubicBezTo>
                    <a:pt x="14" y="43"/>
                    <a:pt x="18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1" y="99"/>
                    <a:pt x="11" y="99"/>
                    <a:pt x="11" y="99"/>
                  </a:cubicBezTo>
                  <a:lnTo>
                    <a:pt x="11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4026536" y="2995219"/>
              <a:ext cx="46038" cy="95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4"/>
            <p:cNvSpPr>
              <a:spLocks/>
            </p:cNvSpPr>
            <p:nvPr/>
          </p:nvSpPr>
          <p:spPr bwMode="auto">
            <a:xfrm>
              <a:off x="4004311" y="2633269"/>
              <a:ext cx="60325" cy="136525"/>
            </a:xfrm>
            <a:custGeom>
              <a:avLst/>
              <a:gdLst>
                <a:gd name="T0" fmla="*/ 0 w 16"/>
                <a:gd name="T1" fmla="*/ 0 h 36"/>
                <a:gd name="T2" fmla="*/ 0 w 16"/>
                <a:gd name="T3" fmla="*/ 28 h 36"/>
                <a:gd name="T4" fmla="*/ 0 w 16"/>
                <a:gd name="T5" fmla="*/ 28 h 36"/>
                <a:gd name="T6" fmla="*/ 8 w 16"/>
                <a:gd name="T7" fmla="*/ 36 h 36"/>
                <a:gd name="T8" fmla="*/ 16 w 16"/>
                <a:gd name="T9" fmla="*/ 28 h 36"/>
                <a:gd name="T10" fmla="*/ 8 w 16"/>
                <a:gd name="T11" fmla="*/ 20 h 36"/>
                <a:gd name="T12" fmla="*/ 4 w 16"/>
                <a:gd name="T13" fmla="*/ 21 h 36"/>
                <a:gd name="T14" fmla="*/ 4 w 16"/>
                <a:gd name="T15" fmla="*/ 0 h 36"/>
                <a:gd name="T16" fmla="*/ 0 w 1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6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4" y="36"/>
                    <a:pt x="8" y="36"/>
                  </a:cubicBezTo>
                  <a:cubicBezTo>
                    <a:pt x="12" y="36"/>
                    <a:pt x="16" y="32"/>
                    <a:pt x="16" y="28"/>
                  </a:cubicBezTo>
                  <a:cubicBezTo>
                    <a:pt x="16" y="24"/>
                    <a:pt x="13" y="20"/>
                    <a:pt x="8" y="20"/>
                  </a:cubicBezTo>
                  <a:cubicBezTo>
                    <a:pt x="7" y="20"/>
                    <a:pt x="5" y="20"/>
                    <a:pt x="4" y="21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>
              <a:off x="3842386" y="2799956"/>
              <a:ext cx="158750" cy="120650"/>
            </a:xfrm>
            <a:custGeom>
              <a:avLst/>
              <a:gdLst>
                <a:gd name="T0" fmla="*/ 40 w 42"/>
                <a:gd name="T1" fmla="*/ 0 h 32"/>
                <a:gd name="T2" fmla="*/ 8 w 42"/>
                <a:gd name="T3" fmla="*/ 12 h 32"/>
                <a:gd name="T4" fmla="*/ 8 w 42"/>
                <a:gd name="T5" fmla="*/ 12 h 32"/>
                <a:gd name="T6" fmla="*/ 2 w 42"/>
                <a:gd name="T7" fmla="*/ 25 h 32"/>
                <a:gd name="T8" fmla="*/ 15 w 42"/>
                <a:gd name="T9" fmla="*/ 31 h 32"/>
                <a:gd name="T10" fmla="*/ 20 w 42"/>
                <a:gd name="T11" fmla="*/ 18 h 32"/>
                <a:gd name="T12" fmla="*/ 17 w 42"/>
                <a:gd name="T13" fmla="*/ 14 h 32"/>
                <a:gd name="T14" fmla="*/ 42 w 42"/>
                <a:gd name="T15" fmla="*/ 5 h 32"/>
                <a:gd name="T16" fmla="*/ 40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40" y="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4"/>
                    <a:pt x="0" y="20"/>
                    <a:pt x="2" y="25"/>
                  </a:cubicBezTo>
                  <a:cubicBezTo>
                    <a:pt x="4" y="30"/>
                    <a:pt x="10" y="32"/>
                    <a:pt x="15" y="31"/>
                  </a:cubicBezTo>
                  <a:cubicBezTo>
                    <a:pt x="20" y="29"/>
                    <a:pt x="22" y="23"/>
                    <a:pt x="20" y="18"/>
                  </a:cubicBezTo>
                  <a:cubicBezTo>
                    <a:pt x="20" y="16"/>
                    <a:pt x="19" y="15"/>
                    <a:pt x="17" y="14"/>
                  </a:cubicBezTo>
                  <a:cubicBezTo>
                    <a:pt x="42" y="5"/>
                    <a:pt x="42" y="5"/>
                    <a:pt x="42" y="5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3691573" y="2376094"/>
              <a:ext cx="101600" cy="60325"/>
            </a:xfrm>
            <a:custGeom>
              <a:avLst/>
              <a:gdLst>
                <a:gd name="T0" fmla="*/ 3 w 27"/>
                <a:gd name="T1" fmla="*/ 11 h 16"/>
                <a:gd name="T2" fmla="*/ 11 w 27"/>
                <a:gd name="T3" fmla="*/ 10 h 16"/>
                <a:gd name="T4" fmla="*/ 12 w 27"/>
                <a:gd name="T5" fmla="*/ 7 h 16"/>
                <a:gd name="T6" fmla="*/ 25 w 27"/>
                <a:gd name="T7" fmla="*/ 16 h 16"/>
                <a:gd name="T8" fmla="*/ 27 w 27"/>
                <a:gd name="T9" fmla="*/ 13 h 16"/>
                <a:gd name="T10" fmla="*/ 10 w 27"/>
                <a:gd name="T11" fmla="*/ 1 h 16"/>
                <a:gd name="T12" fmla="*/ 10 w 27"/>
                <a:gd name="T13" fmla="*/ 1 h 16"/>
                <a:gd name="T14" fmla="*/ 2 w 27"/>
                <a:gd name="T15" fmla="*/ 3 h 16"/>
                <a:gd name="T16" fmla="*/ 3 w 27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6">
                  <a:moveTo>
                    <a:pt x="3" y="11"/>
                  </a:moveTo>
                  <a:cubicBezTo>
                    <a:pt x="6" y="13"/>
                    <a:pt x="9" y="12"/>
                    <a:pt x="11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0"/>
                    <a:pt x="3" y="0"/>
                    <a:pt x="2" y="3"/>
                  </a:cubicBezTo>
                  <a:cubicBezTo>
                    <a:pt x="0" y="6"/>
                    <a:pt x="0" y="9"/>
                    <a:pt x="3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7"/>
            <p:cNvSpPr>
              <a:spLocks/>
            </p:cNvSpPr>
            <p:nvPr/>
          </p:nvSpPr>
          <p:spPr bwMode="auto">
            <a:xfrm>
              <a:off x="3691573" y="2890444"/>
              <a:ext cx="101600" cy="41275"/>
            </a:xfrm>
            <a:custGeom>
              <a:avLst/>
              <a:gdLst>
                <a:gd name="T0" fmla="*/ 27 w 27"/>
                <a:gd name="T1" fmla="*/ 0 h 11"/>
                <a:gd name="T2" fmla="*/ 6 w 27"/>
                <a:gd name="T3" fmla="*/ 0 h 11"/>
                <a:gd name="T4" fmla="*/ 6 w 27"/>
                <a:gd name="T5" fmla="*/ 0 h 11"/>
                <a:gd name="T6" fmla="*/ 1 w 27"/>
                <a:gd name="T7" fmla="*/ 5 h 11"/>
                <a:gd name="T8" fmla="*/ 6 w 27"/>
                <a:gd name="T9" fmla="*/ 11 h 11"/>
                <a:gd name="T10" fmla="*/ 12 w 27"/>
                <a:gd name="T11" fmla="*/ 6 h 11"/>
                <a:gd name="T12" fmla="*/ 12 w 27"/>
                <a:gd name="T13" fmla="*/ 3 h 11"/>
                <a:gd name="T14" fmla="*/ 27 w 27"/>
                <a:gd name="T15" fmla="*/ 3 h 11"/>
                <a:gd name="T16" fmla="*/ 27 w 2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1">
                  <a:moveTo>
                    <a:pt x="2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1" y="2"/>
                    <a:pt x="1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10" y="11"/>
                    <a:pt x="12" y="9"/>
                    <a:pt x="12" y="6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27" y="3"/>
                    <a:pt x="27" y="3"/>
                    <a:pt x="27" y="3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8"/>
            <p:cNvSpPr>
              <a:spLocks/>
            </p:cNvSpPr>
            <p:nvPr/>
          </p:nvSpPr>
          <p:spPr bwMode="auto">
            <a:xfrm>
              <a:off x="3691573" y="2436419"/>
              <a:ext cx="85725" cy="46038"/>
            </a:xfrm>
            <a:custGeom>
              <a:avLst/>
              <a:gdLst>
                <a:gd name="T0" fmla="*/ 8 w 23"/>
                <a:gd name="T1" fmla="*/ 11 h 12"/>
                <a:gd name="T2" fmla="*/ 23 w 23"/>
                <a:gd name="T3" fmla="*/ 2 h 12"/>
                <a:gd name="T4" fmla="*/ 22 w 23"/>
                <a:gd name="T5" fmla="*/ 0 h 12"/>
                <a:gd name="T6" fmla="*/ 11 w 23"/>
                <a:gd name="T7" fmla="*/ 7 h 12"/>
                <a:gd name="T8" fmla="*/ 10 w 23"/>
                <a:gd name="T9" fmla="*/ 4 h 12"/>
                <a:gd name="T10" fmla="*/ 3 w 23"/>
                <a:gd name="T11" fmla="*/ 2 h 12"/>
                <a:gd name="T12" fmla="*/ 1 w 23"/>
                <a:gd name="T13" fmla="*/ 9 h 12"/>
                <a:gd name="T14" fmla="*/ 8 w 23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2">
                  <a:moveTo>
                    <a:pt x="8" y="11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0" y="5"/>
                    <a:pt x="10" y="4"/>
                  </a:cubicBezTo>
                  <a:cubicBezTo>
                    <a:pt x="8" y="2"/>
                    <a:pt x="5" y="1"/>
                    <a:pt x="3" y="2"/>
                  </a:cubicBezTo>
                  <a:cubicBezTo>
                    <a:pt x="1" y="4"/>
                    <a:pt x="0" y="7"/>
                    <a:pt x="1" y="9"/>
                  </a:cubicBezTo>
                  <a:cubicBezTo>
                    <a:pt x="3" y="11"/>
                    <a:pt x="6" y="12"/>
                    <a:pt x="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9"/>
            <p:cNvSpPr>
              <a:spLocks/>
            </p:cNvSpPr>
            <p:nvPr/>
          </p:nvSpPr>
          <p:spPr bwMode="auto">
            <a:xfrm>
              <a:off x="3740786" y="2561831"/>
              <a:ext cx="79375" cy="139700"/>
            </a:xfrm>
            <a:custGeom>
              <a:avLst/>
              <a:gdLst>
                <a:gd name="T0" fmla="*/ 17 w 21"/>
                <a:gd name="T1" fmla="*/ 37 h 37"/>
                <a:gd name="T2" fmla="*/ 21 w 21"/>
                <a:gd name="T3" fmla="*/ 35 h 37"/>
                <a:gd name="T4" fmla="*/ 10 w 21"/>
                <a:gd name="T5" fmla="*/ 17 h 37"/>
                <a:gd name="T6" fmla="*/ 13 w 21"/>
                <a:gd name="T7" fmla="*/ 16 h 37"/>
                <a:gd name="T8" fmla="*/ 16 w 21"/>
                <a:gd name="T9" fmla="*/ 5 h 37"/>
                <a:gd name="T10" fmla="*/ 5 w 21"/>
                <a:gd name="T11" fmla="*/ 2 h 37"/>
                <a:gd name="T12" fmla="*/ 3 w 21"/>
                <a:gd name="T13" fmla="*/ 13 h 37"/>
                <a:gd name="T14" fmla="*/ 3 w 21"/>
                <a:gd name="T15" fmla="*/ 13 h 37"/>
                <a:gd name="T16" fmla="*/ 17 w 21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7">
                  <a:moveTo>
                    <a:pt x="17" y="37"/>
                  </a:moveTo>
                  <a:cubicBezTo>
                    <a:pt x="21" y="35"/>
                    <a:pt x="21" y="35"/>
                    <a:pt x="21" y="35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7" y="13"/>
                    <a:pt x="18" y="9"/>
                    <a:pt x="16" y="5"/>
                  </a:cubicBezTo>
                  <a:cubicBezTo>
                    <a:pt x="14" y="1"/>
                    <a:pt x="9" y="0"/>
                    <a:pt x="5" y="2"/>
                  </a:cubicBezTo>
                  <a:cubicBezTo>
                    <a:pt x="1" y="5"/>
                    <a:pt x="0" y="9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17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0"/>
            <p:cNvSpPr>
              <a:spLocks/>
            </p:cNvSpPr>
            <p:nvPr/>
          </p:nvSpPr>
          <p:spPr bwMode="auto">
            <a:xfrm>
              <a:off x="3966211" y="2120506"/>
              <a:ext cx="60325" cy="134938"/>
            </a:xfrm>
            <a:custGeom>
              <a:avLst/>
              <a:gdLst>
                <a:gd name="T0" fmla="*/ 8 w 16"/>
                <a:gd name="T1" fmla="*/ 16 h 36"/>
                <a:gd name="T2" fmla="*/ 12 w 16"/>
                <a:gd name="T3" fmla="*/ 15 h 36"/>
                <a:gd name="T4" fmla="*/ 12 w 16"/>
                <a:gd name="T5" fmla="*/ 36 h 36"/>
                <a:gd name="T6" fmla="*/ 16 w 16"/>
                <a:gd name="T7" fmla="*/ 36 h 36"/>
                <a:gd name="T8" fmla="*/ 16 w 16"/>
                <a:gd name="T9" fmla="*/ 8 h 36"/>
                <a:gd name="T10" fmla="*/ 16 w 16"/>
                <a:gd name="T11" fmla="*/ 8 h 36"/>
                <a:gd name="T12" fmla="*/ 8 w 16"/>
                <a:gd name="T13" fmla="*/ 0 h 36"/>
                <a:gd name="T14" fmla="*/ 0 w 16"/>
                <a:gd name="T15" fmla="*/ 8 h 36"/>
                <a:gd name="T16" fmla="*/ 8 w 16"/>
                <a:gd name="T17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6">
                  <a:moveTo>
                    <a:pt x="8" y="16"/>
                  </a:moveTo>
                  <a:cubicBezTo>
                    <a:pt x="9" y="16"/>
                    <a:pt x="11" y="16"/>
                    <a:pt x="12" y="1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1"/>
            <p:cNvSpPr>
              <a:spLocks/>
            </p:cNvSpPr>
            <p:nvPr/>
          </p:nvSpPr>
          <p:spPr bwMode="auto">
            <a:xfrm>
              <a:off x="3691573" y="2120506"/>
              <a:ext cx="298450" cy="663575"/>
            </a:xfrm>
            <a:custGeom>
              <a:avLst/>
              <a:gdLst>
                <a:gd name="T0" fmla="*/ 39 w 79"/>
                <a:gd name="T1" fmla="*/ 78 h 176"/>
                <a:gd name="T2" fmla="*/ 59 w 79"/>
                <a:gd name="T3" fmla="*/ 73 h 176"/>
                <a:gd name="T4" fmla="*/ 59 w 79"/>
                <a:gd name="T5" fmla="*/ 176 h 176"/>
                <a:gd name="T6" fmla="*/ 79 w 79"/>
                <a:gd name="T7" fmla="*/ 176 h 176"/>
                <a:gd name="T8" fmla="*/ 78 w 79"/>
                <a:gd name="T9" fmla="*/ 38 h 176"/>
                <a:gd name="T10" fmla="*/ 78 w 79"/>
                <a:gd name="T11" fmla="*/ 38 h 176"/>
                <a:gd name="T12" fmla="*/ 39 w 79"/>
                <a:gd name="T13" fmla="*/ 0 h 176"/>
                <a:gd name="T14" fmla="*/ 1 w 79"/>
                <a:gd name="T15" fmla="*/ 39 h 176"/>
                <a:gd name="T16" fmla="*/ 39 w 79"/>
                <a:gd name="T17" fmla="*/ 7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76">
                  <a:moveTo>
                    <a:pt x="39" y="78"/>
                  </a:moveTo>
                  <a:cubicBezTo>
                    <a:pt x="47" y="78"/>
                    <a:pt x="53" y="76"/>
                    <a:pt x="59" y="73"/>
                  </a:cubicBezTo>
                  <a:cubicBezTo>
                    <a:pt x="59" y="176"/>
                    <a:pt x="59" y="176"/>
                    <a:pt x="59" y="176"/>
                  </a:cubicBezTo>
                  <a:cubicBezTo>
                    <a:pt x="79" y="176"/>
                    <a:pt x="79" y="176"/>
                    <a:pt x="79" y="176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17"/>
                    <a:pt x="60" y="0"/>
                    <a:pt x="39" y="0"/>
                  </a:cubicBezTo>
                  <a:cubicBezTo>
                    <a:pt x="18" y="1"/>
                    <a:pt x="0" y="18"/>
                    <a:pt x="1" y="39"/>
                  </a:cubicBezTo>
                  <a:cubicBezTo>
                    <a:pt x="1" y="61"/>
                    <a:pt x="18" y="78"/>
                    <a:pt x="39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4329748" y="2912669"/>
              <a:ext cx="222250" cy="177800"/>
            </a:xfrm>
            <a:custGeom>
              <a:avLst/>
              <a:gdLst>
                <a:gd name="T0" fmla="*/ 30 w 59"/>
                <a:gd name="T1" fmla="*/ 36 h 47"/>
                <a:gd name="T2" fmla="*/ 23 w 59"/>
                <a:gd name="T3" fmla="*/ 31 h 47"/>
                <a:gd name="T4" fmla="*/ 59 w 59"/>
                <a:gd name="T5" fmla="*/ 6 h 47"/>
                <a:gd name="T6" fmla="*/ 55 w 59"/>
                <a:gd name="T7" fmla="*/ 0 h 47"/>
                <a:gd name="T8" fmla="*/ 7 w 59"/>
                <a:gd name="T9" fmla="*/ 32 h 47"/>
                <a:gd name="T10" fmla="*/ 7 w 59"/>
                <a:gd name="T11" fmla="*/ 32 h 47"/>
                <a:gd name="T12" fmla="*/ 0 w 59"/>
                <a:gd name="T13" fmla="*/ 47 h 47"/>
                <a:gd name="T14" fmla="*/ 32 w 59"/>
                <a:gd name="T15" fmla="*/ 47 h 47"/>
                <a:gd name="T16" fmla="*/ 30 w 59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7">
                  <a:moveTo>
                    <a:pt x="30" y="36"/>
                  </a:moveTo>
                  <a:cubicBezTo>
                    <a:pt x="28" y="34"/>
                    <a:pt x="26" y="32"/>
                    <a:pt x="23" y="31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" y="36"/>
                    <a:pt x="0" y="41"/>
                    <a:pt x="0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3" y="43"/>
                    <a:pt x="32" y="40"/>
                    <a:pt x="3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4732973" y="3628631"/>
              <a:ext cx="344488" cy="174625"/>
            </a:xfrm>
            <a:custGeom>
              <a:avLst/>
              <a:gdLst>
                <a:gd name="T0" fmla="*/ 0 w 217"/>
                <a:gd name="T1" fmla="*/ 79 h 110"/>
                <a:gd name="T2" fmla="*/ 17 w 217"/>
                <a:gd name="T3" fmla="*/ 110 h 110"/>
                <a:gd name="T4" fmla="*/ 217 w 217"/>
                <a:gd name="T5" fmla="*/ 0 h 110"/>
                <a:gd name="T6" fmla="*/ 143 w 217"/>
                <a:gd name="T7" fmla="*/ 0 h 110"/>
                <a:gd name="T8" fmla="*/ 0 w 217"/>
                <a:gd name="T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10">
                  <a:moveTo>
                    <a:pt x="0" y="79"/>
                  </a:moveTo>
                  <a:lnTo>
                    <a:pt x="17" y="110"/>
                  </a:lnTo>
                  <a:lnTo>
                    <a:pt x="217" y="0"/>
                  </a:lnTo>
                  <a:lnTo>
                    <a:pt x="143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4"/>
            <p:cNvSpPr>
              <a:spLocks/>
            </p:cNvSpPr>
            <p:nvPr/>
          </p:nvSpPr>
          <p:spPr bwMode="auto">
            <a:xfrm>
              <a:off x="4231323" y="3628631"/>
              <a:ext cx="585788" cy="503238"/>
            </a:xfrm>
            <a:custGeom>
              <a:avLst/>
              <a:gdLst>
                <a:gd name="T0" fmla="*/ 29 w 155"/>
                <a:gd name="T1" fmla="*/ 43 h 133"/>
                <a:gd name="T2" fmla="*/ 29 w 155"/>
                <a:gd name="T3" fmla="*/ 43 h 133"/>
                <a:gd name="T4" fmla="*/ 11 w 155"/>
                <a:gd name="T5" fmla="*/ 103 h 133"/>
                <a:gd name="T6" fmla="*/ 72 w 155"/>
                <a:gd name="T7" fmla="*/ 121 h 133"/>
                <a:gd name="T8" fmla="*/ 90 w 155"/>
                <a:gd name="T9" fmla="*/ 60 h 133"/>
                <a:gd name="T10" fmla="*/ 74 w 155"/>
                <a:gd name="T11" fmla="*/ 43 h 133"/>
                <a:gd name="T12" fmla="*/ 155 w 155"/>
                <a:gd name="T13" fmla="*/ 0 h 133"/>
                <a:gd name="T14" fmla="*/ 108 w 155"/>
                <a:gd name="T15" fmla="*/ 0 h 133"/>
                <a:gd name="T16" fmla="*/ 29 w 155"/>
                <a:gd name="T17" fmla="*/ 4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33">
                  <a:moveTo>
                    <a:pt x="29" y="43"/>
                  </a:moveTo>
                  <a:cubicBezTo>
                    <a:pt x="29" y="43"/>
                    <a:pt x="29" y="43"/>
                    <a:pt x="29" y="43"/>
                  </a:cubicBezTo>
                  <a:cubicBezTo>
                    <a:pt x="8" y="55"/>
                    <a:pt x="0" y="81"/>
                    <a:pt x="11" y="103"/>
                  </a:cubicBezTo>
                  <a:cubicBezTo>
                    <a:pt x="23" y="125"/>
                    <a:pt x="50" y="133"/>
                    <a:pt x="72" y="121"/>
                  </a:cubicBezTo>
                  <a:cubicBezTo>
                    <a:pt x="94" y="109"/>
                    <a:pt x="102" y="82"/>
                    <a:pt x="90" y="60"/>
                  </a:cubicBezTo>
                  <a:cubicBezTo>
                    <a:pt x="86" y="53"/>
                    <a:pt x="81" y="47"/>
                    <a:pt x="74" y="43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8" y="0"/>
                    <a:pt x="108" y="0"/>
                    <a:pt x="108" y="0"/>
                  </a:cubicBezTo>
                  <a:lnTo>
                    <a:pt x="29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3758248" y="3628631"/>
              <a:ext cx="385763" cy="212725"/>
            </a:xfrm>
            <a:custGeom>
              <a:avLst/>
              <a:gdLst>
                <a:gd name="T0" fmla="*/ 40 w 102"/>
                <a:gd name="T1" fmla="*/ 50 h 56"/>
                <a:gd name="T2" fmla="*/ 101 w 102"/>
                <a:gd name="T3" fmla="*/ 11 h 56"/>
                <a:gd name="T4" fmla="*/ 102 w 102"/>
                <a:gd name="T5" fmla="*/ 0 h 56"/>
                <a:gd name="T6" fmla="*/ 0 w 102"/>
                <a:gd name="T7" fmla="*/ 0 h 56"/>
                <a:gd name="T8" fmla="*/ 40 w 102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56">
                  <a:moveTo>
                    <a:pt x="40" y="50"/>
                  </a:moveTo>
                  <a:cubicBezTo>
                    <a:pt x="67" y="56"/>
                    <a:pt x="95" y="38"/>
                    <a:pt x="101" y="11"/>
                  </a:cubicBezTo>
                  <a:cubicBezTo>
                    <a:pt x="102" y="7"/>
                    <a:pt x="102" y="4"/>
                    <a:pt x="1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16" y="44"/>
                    <a:pt x="40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6"/>
            <p:cNvSpPr>
              <a:spLocks/>
            </p:cNvSpPr>
            <p:nvPr/>
          </p:nvSpPr>
          <p:spPr bwMode="auto">
            <a:xfrm>
              <a:off x="4601211" y="3798494"/>
              <a:ext cx="271463" cy="273050"/>
            </a:xfrm>
            <a:custGeom>
              <a:avLst/>
              <a:gdLst>
                <a:gd name="T0" fmla="*/ 30 w 72"/>
                <a:gd name="T1" fmla="*/ 34 h 72"/>
                <a:gd name="T2" fmla="*/ 72 w 72"/>
                <a:gd name="T3" fmla="*/ 8 h 72"/>
                <a:gd name="T4" fmla="*/ 67 w 72"/>
                <a:gd name="T5" fmla="*/ 0 h 72"/>
                <a:gd name="T6" fmla="*/ 11 w 72"/>
                <a:gd name="T7" fmla="*/ 35 h 72"/>
                <a:gd name="T8" fmla="*/ 11 w 72"/>
                <a:gd name="T9" fmla="*/ 35 h 72"/>
                <a:gd name="T10" fmla="*/ 6 w 72"/>
                <a:gd name="T11" fmla="*/ 60 h 72"/>
                <a:gd name="T12" fmla="*/ 31 w 72"/>
                <a:gd name="T13" fmla="*/ 66 h 72"/>
                <a:gd name="T14" fmla="*/ 37 w 72"/>
                <a:gd name="T15" fmla="*/ 41 h 72"/>
                <a:gd name="T16" fmla="*/ 30 w 72"/>
                <a:gd name="T17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30" y="34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3" y="40"/>
                    <a:pt x="0" y="52"/>
                    <a:pt x="6" y="60"/>
                  </a:cubicBezTo>
                  <a:cubicBezTo>
                    <a:pt x="11" y="69"/>
                    <a:pt x="23" y="72"/>
                    <a:pt x="31" y="66"/>
                  </a:cubicBezTo>
                  <a:cubicBezTo>
                    <a:pt x="40" y="61"/>
                    <a:pt x="43" y="49"/>
                    <a:pt x="37" y="41"/>
                  </a:cubicBezTo>
                  <a:cubicBezTo>
                    <a:pt x="35" y="38"/>
                    <a:pt x="33" y="36"/>
                    <a:pt x="3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7"/>
            <p:cNvSpPr>
              <a:spLocks/>
            </p:cNvSpPr>
            <p:nvPr/>
          </p:nvSpPr>
          <p:spPr bwMode="auto">
            <a:xfrm>
              <a:off x="4823461" y="3723881"/>
              <a:ext cx="212725" cy="260350"/>
            </a:xfrm>
            <a:custGeom>
              <a:avLst/>
              <a:gdLst>
                <a:gd name="T0" fmla="*/ 50 w 56"/>
                <a:gd name="T1" fmla="*/ 8 h 69"/>
                <a:gd name="T2" fmla="*/ 27 w 56"/>
                <a:gd name="T3" fmla="*/ 6 h 69"/>
                <a:gd name="T4" fmla="*/ 26 w 56"/>
                <a:gd name="T5" fmla="*/ 30 h 69"/>
                <a:gd name="T6" fmla="*/ 33 w 56"/>
                <a:gd name="T7" fmla="*/ 34 h 69"/>
                <a:gd name="T8" fmla="*/ 0 w 56"/>
                <a:gd name="T9" fmla="*/ 63 h 69"/>
                <a:gd name="T10" fmla="*/ 6 w 56"/>
                <a:gd name="T11" fmla="*/ 69 h 69"/>
                <a:gd name="T12" fmla="*/ 49 w 56"/>
                <a:gd name="T13" fmla="*/ 30 h 69"/>
                <a:gd name="T14" fmla="*/ 49 w 56"/>
                <a:gd name="T15" fmla="*/ 30 h 69"/>
                <a:gd name="T16" fmla="*/ 50 w 56"/>
                <a:gd name="T17" fmla="*/ 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69">
                  <a:moveTo>
                    <a:pt x="50" y="8"/>
                  </a:moveTo>
                  <a:cubicBezTo>
                    <a:pt x="44" y="1"/>
                    <a:pt x="34" y="0"/>
                    <a:pt x="27" y="6"/>
                  </a:cubicBezTo>
                  <a:cubicBezTo>
                    <a:pt x="20" y="13"/>
                    <a:pt x="20" y="23"/>
                    <a:pt x="26" y="30"/>
                  </a:cubicBezTo>
                  <a:cubicBezTo>
                    <a:pt x="28" y="32"/>
                    <a:pt x="30" y="33"/>
                    <a:pt x="33" y="3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5" y="24"/>
                    <a:pt x="56" y="14"/>
                    <a:pt x="5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8"/>
            <p:cNvSpPr>
              <a:spLocks/>
            </p:cNvSpPr>
            <p:nvPr/>
          </p:nvSpPr>
          <p:spPr bwMode="auto">
            <a:xfrm>
              <a:off x="5053648" y="3644506"/>
              <a:ext cx="65088" cy="120650"/>
            </a:xfrm>
            <a:custGeom>
              <a:avLst/>
              <a:gdLst>
                <a:gd name="T0" fmla="*/ 12 w 17"/>
                <a:gd name="T1" fmla="*/ 2 h 32"/>
                <a:gd name="T2" fmla="*/ 3 w 17"/>
                <a:gd name="T3" fmla="*/ 4 h 32"/>
                <a:gd name="T4" fmla="*/ 6 w 17"/>
                <a:gd name="T5" fmla="*/ 14 h 32"/>
                <a:gd name="T6" fmla="*/ 9 w 17"/>
                <a:gd name="T7" fmla="*/ 14 h 32"/>
                <a:gd name="T8" fmla="*/ 0 w 17"/>
                <a:gd name="T9" fmla="*/ 30 h 32"/>
                <a:gd name="T10" fmla="*/ 3 w 17"/>
                <a:gd name="T11" fmla="*/ 32 h 32"/>
                <a:gd name="T12" fmla="*/ 15 w 17"/>
                <a:gd name="T13" fmla="*/ 11 h 32"/>
                <a:gd name="T14" fmla="*/ 15 w 17"/>
                <a:gd name="T15" fmla="*/ 11 h 32"/>
                <a:gd name="T16" fmla="*/ 12 w 17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2">
                  <a:moveTo>
                    <a:pt x="12" y="2"/>
                  </a:moveTo>
                  <a:cubicBezTo>
                    <a:pt x="9" y="0"/>
                    <a:pt x="5" y="1"/>
                    <a:pt x="3" y="4"/>
                  </a:cubicBezTo>
                  <a:cubicBezTo>
                    <a:pt x="1" y="8"/>
                    <a:pt x="2" y="12"/>
                    <a:pt x="6" y="14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8"/>
                    <a:pt x="16" y="4"/>
                    <a:pt x="1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/>
            </p:cNvSpPr>
            <p:nvPr/>
          </p:nvSpPr>
          <p:spPr bwMode="auto">
            <a:xfrm>
              <a:off x="4434523" y="3628631"/>
              <a:ext cx="95250" cy="49213"/>
            </a:xfrm>
            <a:custGeom>
              <a:avLst/>
              <a:gdLst>
                <a:gd name="T0" fmla="*/ 1 w 25"/>
                <a:gd name="T1" fmla="*/ 3 h 13"/>
                <a:gd name="T2" fmla="*/ 17 w 25"/>
                <a:gd name="T3" fmla="*/ 11 h 13"/>
                <a:gd name="T4" fmla="*/ 25 w 25"/>
                <a:gd name="T5" fmla="*/ 0 h 13"/>
                <a:gd name="T6" fmla="*/ 0 w 25"/>
                <a:gd name="T7" fmla="*/ 0 h 13"/>
                <a:gd name="T8" fmla="*/ 1 w 25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1" y="3"/>
                  </a:moveTo>
                  <a:cubicBezTo>
                    <a:pt x="3" y="10"/>
                    <a:pt x="10" y="13"/>
                    <a:pt x="17" y="11"/>
                  </a:cubicBezTo>
                  <a:cubicBezTo>
                    <a:pt x="22" y="9"/>
                    <a:pt x="25" y="5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0"/>
            <p:cNvSpPr>
              <a:spLocks/>
            </p:cNvSpPr>
            <p:nvPr/>
          </p:nvSpPr>
          <p:spPr bwMode="auto">
            <a:xfrm>
              <a:off x="4182111" y="3628631"/>
              <a:ext cx="161925" cy="273050"/>
            </a:xfrm>
            <a:custGeom>
              <a:avLst/>
              <a:gdLst>
                <a:gd name="T0" fmla="*/ 0 w 43"/>
                <a:gd name="T1" fmla="*/ 72 h 72"/>
                <a:gd name="T2" fmla="*/ 11 w 43"/>
                <a:gd name="T3" fmla="*/ 72 h 72"/>
                <a:gd name="T4" fmla="*/ 11 w 43"/>
                <a:gd name="T5" fmla="*/ 13 h 72"/>
                <a:gd name="T6" fmla="*/ 22 w 43"/>
                <a:gd name="T7" fmla="*/ 16 h 72"/>
                <a:gd name="T8" fmla="*/ 43 w 43"/>
                <a:gd name="T9" fmla="*/ 0 h 72"/>
                <a:gd name="T10" fmla="*/ 0 w 43"/>
                <a:gd name="T11" fmla="*/ 0 h 72"/>
                <a:gd name="T12" fmla="*/ 0 w 43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72">
                  <a:moveTo>
                    <a:pt x="0" y="72"/>
                  </a:moveTo>
                  <a:cubicBezTo>
                    <a:pt x="11" y="72"/>
                    <a:pt x="11" y="72"/>
                    <a:pt x="11" y="7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4" y="15"/>
                    <a:pt x="18" y="16"/>
                    <a:pt x="22" y="16"/>
                  </a:cubicBezTo>
                  <a:cubicBezTo>
                    <a:pt x="32" y="16"/>
                    <a:pt x="41" y="9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/>
            <p:cNvSpPr>
              <a:spLocks/>
            </p:cNvSpPr>
            <p:nvPr/>
          </p:nvSpPr>
          <p:spPr bwMode="auto">
            <a:xfrm>
              <a:off x="4344036" y="3628631"/>
              <a:ext cx="79375" cy="98425"/>
            </a:xfrm>
            <a:custGeom>
              <a:avLst/>
              <a:gdLst>
                <a:gd name="T0" fmla="*/ 9 w 21"/>
                <a:gd name="T1" fmla="*/ 2 h 26"/>
                <a:gd name="T2" fmla="*/ 13 w 21"/>
                <a:gd name="T3" fmla="*/ 4 h 26"/>
                <a:gd name="T4" fmla="*/ 0 w 21"/>
                <a:gd name="T5" fmla="*/ 24 h 26"/>
                <a:gd name="T6" fmla="*/ 4 w 21"/>
                <a:gd name="T7" fmla="*/ 26 h 26"/>
                <a:gd name="T8" fmla="*/ 21 w 21"/>
                <a:gd name="T9" fmla="*/ 0 h 26"/>
                <a:gd name="T10" fmla="*/ 6 w 21"/>
                <a:gd name="T11" fmla="*/ 0 h 26"/>
                <a:gd name="T12" fmla="*/ 9 w 2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6">
                  <a:moveTo>
                    <a:pt x="9" y="2"/>
                  </a:moveTo>
                  <a:cubicBezTo>
                    <a:pt x="10" y="3"/>
                    <a:pt x="12" y="3"/>
                    <a:pt x="13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8" y="2"/>
                    <a:pt x="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/>
            </p:cNvSpPr>
            <p:nvPr/>
          </p:nvSpPr>
          <p:spPr bwMode="auto">
            <a:xfrm>
              <a:off x="3861436" y="3822306"/>
              <a:ext cx="109538" cy="85725"/>
            </a:xfrm>
            <a:custGeom>
              <a:avLst/>
              <a:gdLst>
                <a:gd name="T0" fmla="*/ 17 w 29"/>
                <a:gd name="T1" fmla="*/ 10 h 23"/>
                <a:gd name="T2" fmla="*/ 15 w 29"/>
                <a:gd name="T3" fmla="*/ 13 h 23"/>
                <a:gd name="T4" fmla="*/ 2 w 29"/>
                <a:gd name="T5" fmla="*/ 0 h 23"/>
                <a:gd name="T6" fmla="*/ 0 w 29"/>
                <a:gd name="T7" fmla="*/ 2 h 23"/>
                <a:gd name="T8" fmla="*/ 17 w 29"/>
                <a:gd name="T9" fmla="*/ 20 h 23"/>
                <a:gd name="T10" fmla="*/ 17 w 29"/>
                <a:gd name="T11" fmla="*/ 20 h 23"/>
                <a:gd name="T12" fmla="*/ 26 w 29"/>
                <a:gd name="T13" fmla="*/ 20 h 23"/>
                <a:gd name="T14" fmla="*/ 27 w 29"/>
                <a:gd name="T15" fmla="*/ 11 h 23"/>
                <a:gd name="T16" fmla="*/ 17 w 29"/>
                <a:gd name="T17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17" y="10"/>
                  </a:moveTo>
                  <a:cubicBezTo>
                    <a:pt x="16" y="11"/>
                    <a:pt x="15" y="12"/>
                    <a:pt x="15" y="1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9" y="23"/>
                    <a:pt x="24" y="23"/>
                    <a:pt x="26" y="20"/>
                  </a:cubicBezTo>
                  <a:cubicBezTo>
                    <a:pt x="29" y="18"/>
                    <a:pt x="29" y="13"/>
                    <a:pt x="27" y="11"/>
                  </a:cubicBezTo>
                  <a:cubicBezTo>
                    <a:pt x="24" y="8"/>
                    <a:pt x="20" y="8"/>
                    <a:pt x="1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/>
            </p:cNvSpPr>
            <p:nvPr/>
          </p:nvSpPr>
          <p:spPr bwMode="auto">
            <a:xfrm>
              <a:off x="3963036" y="3757219"/>
              <a:ext cx="211138" cy="219075"/>
            </a:xfrm>
            <a:custGeom>
              <a:avLst/>
              <a:gdLst>
                <a:gd name="T0" fmla="*/ 23 w 56"/>
                <a:gd name="T1" fmla="*/ 28 h 58"/>
                <a:gd name="T2" fmla="*/ 56 w 56"/>
                <a:gd name="T3" fmla="*/ 6 h 58"/>
                <a:gd name="T4" fmla="*/ 52 w 56"/>
                <a:gd name="T5" fmla="*/ 0 h 58"/>
                <a:gd name="T6" fmla="*/ 8 w 56"/>
                <a:gd name="T7" fmla="*/ 29 h 58"/>
                <a:gd name="T8" fmla="*/ 8 w 56"/>
                <a:gd name="T9" fmla="*/ 29 h 58"/>
                <a:gd name="T10" fmla="*/ 4 w 56"/>
                <a:gd name="T11" fmla="*/ 49 h 58"/>
                <a:gd name="T12" fmla="*/ 25 w 56"/>
                <a:gd name="T13" fmla="*/ 53 h 58"/>
                <a:gd name="T14" fmla="*/ 29 w 56"/>
                <a:gd name="T15" fmla="*/ 33 h 58"/>
                <a:gd name="T16" fmla="*/ 23 w 56"/>
                <a:gd name="T17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8">
                  <a:moveTo>
                    <a:pt x="23" y="28"/>
                  </a:moveTo>
                  <a:cubicBezTo>
                    <a:pt x="56" y="6"/>
                    <a:pt x="56" y="6"/>
                    <a:pt x="56" y="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2" y="34"/>
                    <a:pt x="0" y="43"/>
                    <a:pt x="4" y="49"/>
                  </a:cubicBezTo>
                  <a:cubicBezTo>
                    <a:pt x="9" y="56"/>
                    <a:pt x="18" y="58"/>
                    <a:pt x="25" y="53"/>
                  </a:cubicBezTo>
                  <a:cubicBezTo>
                    <a:pt x="32" y="49"/>
                    <a:pt x="33" y="40"/>
                    <a:pt x="29" y="33"/>
                  </a:cubicBezTo>
                  <a:cubicBezTo>
                    <a:pt x="27" y="31"/>
                    <a:pt x="25" y="29"/>
                    <a:pt x="23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/>
            </p:cNvSpPr>
            <p:nvPr/>
          </p:nvSpPr>
          <p:spPr bwMode="auto">
            <a:xfrm>
              <a:off x="4094798" y="3882631"/>
              <a:ext cx="169863" cy="192088"/>
            </a:xfrm>
            <a:custGeom>
              <a:avLst/>
              <a:gdLst>
                <a:gd name="T0" fmla="*/ 25 w 45"/>
                <a:gd name="T1" fmla="*/ 26 h 51"/>
                <a:gd name="T2" fmla="*/ 20 w 45"/>
                <a:gd name="T3" fmla="*/ 30 h 51"/>
                <a:gd name="T4" fmla="*/ 5 w 45"/>
                <a:gd name="T5" fmla="*/ 0 h 51"/>
                <a:gd name="T6" fmla="*/ 0 w 45"/>
                <a:gd name="T7" fmla="*/ 3 h 51"/>
                <a:gd name="T8" fmla="*/ 20 w 45"/>
                <a:gd name="T9" fmla="*/ 42 h 51"/>
                <a:gd name="T10" fmla="*/ 20 w 45"/>
                <a:gd name="T11" fmla="*/ 42 h 51"/>
                <a:gd name="T12" fmla="*/ 36 w 45"/>
                <a:gd name="T13" fmla="*/ 48 h 51"/>
                <a:gd name="T14" fmla="*/ 42 w 45"/>
                <a:gd name="T15" fmla="*/ 31 h 51"/>
                <a:gd name="T16" fmla="*/ 25 w 45"/>
                <a:gd name="T17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1">
                  <a:moveTo>
                    <a:pt x="25" y="26"/>
                  </a:moveTo>
                  <a:cubicBezTo>
                    <a:pt x="23" y="27"/>
                    <a:pt x="21" y="28"/>
                    <a:pt x="20" y="3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3" y="48"/>
                    <a:pt x="30" y="51"/>
                    <a:pt x="36" y="48"/>
                  </a:cubicBezTo>
                  <a:cubicBezTo>
                    <a:pt x="42" y="45"/>
                    <a:pt x="45" y="37"/>
                    <a:pt x="42" y="31"/>
                  </a:cubicBezTo>
                  <a:cubicBezTo>
                    <a:pt x="39" y="25"/>
                    <a:pt x="31" y="22"/>
                    <a:pt x="25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/>
            </p:cNvSpPr>
            <p:nvPr/>
          </p:nvSpPr>
          <p:spPr bwMode="auto">
            <a:xfrm>
              <a:off x="4774248" y="3090469"/>
              <a:ext cx="412750" cy="290513"/>
            </a:xfrm>
            <a:custGeom>
              <a:avLst/>
              <a:gdLst>
                <a:gd name="T0" fmla="*/ 36 w 109"/>
                <a:gd name="T1" fmla="*/ 56 h 77"/>
                <a:gd name="T2" fmla="*/ 87 w 109"/>
                <a:gd name="T3" fmla="*/ 65 h 77"/>
                <a:gd name="T4" fmla="*/ 98 w 109"/>
                <a:gd name="T5" fmla="*/ 14 h 77"/>
                <a:gd name="T6" fmla="*/ 81 w 109"/>
                <a:gd name="T7" fmla="*/ 0 h 77"/>
                <a:gd name="T8" fmla="*/ 53 w 109"/>
                <a:gd name="T9" fmla="*/ 0 h 77"/>
                <a:gd name="T10" fmla="*/ 47 w 109"/>
                <a:gd name="T11" fmla="*/ 3 h 77"/>
                <a:gd name="T12" fmla="*/ 34 w 109"/>
                <a:gd name="T13" fmla="*/ 18 h 77"/>
                <a:gd name="T14" fmla="*/ 22 w 109"/>
                <a:gd name="T15" fmla="*/ 0 h 77"/>
                <a:gd name="T16" fmla="*/ 0 w 109"/>
                <a:gd name="T17" fmla="*/ 0 h 77"/>
                <a:gd name="T18" fmla="*/ 36 w 109"/>
                <a:gd name="T19" fmla="*/ 5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77">
                  <a:moveTo>
                    <a:pt x="36" y="56"/>
                  </a:moveTo>
                  <a:cubicBezTo>
                    <a:pt x="48" y="72"/>
                    <a:pt x="70" y="77"/>
                    <a:pt x="87" y="65"/>
                  </a:cubicBezTo>
                  <a:cubicBezTo>
                    <a:pt x="104" y="54"/>
                    <a:pt x="109" y="31"/>
                    <a:pt x="98" y="14"/>
                  </a:cubicBezTo>
                  <a:cubicBezTo>
                    <a:pt x="94" y="8"/>
                    <a:pt x="88" y="3"/>
                    <a:pt x="8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1"/>
                    <a:pt x="49" y="2"/>
                    <a:pt x="47" y="3"/>
                  </a:cubicBezTo>
                  <a:cubicBezTo>
                    <a:pt x="41" y="7"/>
                    <a:pt x="36" y="12"/>
                    <a:pt x="34" y="1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56"/>
                    <a:pt x="36" y="56"/>
                    <a:pt x="3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/>
            </p:cNvSpPr>
            <p:nvPr/>
          </p:nvSpPr>
          <p:spPr bwMode="auto">
            <a:xfrm>
              <a:off x="4926648" y="3387331"/>
              <a:ext cx="252413" cy="241300"/>
            </a:xfrm>
            <a:custGeom>
              <a:avLst/>
              <a:gdLst>
                <a:gd name="T0" fmla="*/ 49 w 67"/>
                <a:gd name="T1" fmla="*/ 59 h 64"/>
                <a:gd name="T2" fmla="*/ 60 w 67"/>
                <a:gd name="T3" fmla="*/ 19 h 64"/>
                <a:gd name="T4" fmla="*/ 19 w 67"/>
                <a:gd name="T5" fmla="*/ 7 h 64"/>
                <a:gd name="T6" fmla="*/ 8 w 67"/>
                <a:gd name="T7" fmla="*/ 48 h 64"/>
                <a:gd name="T8" fmla="*/ 18 w 67"/>
                <a:gd name="T9" fmla="*/ 59 h 64"/>
                <a:gd name="T10" fmla="*/ 9 w 67"/>
                <a:gd name="T11" fmla="*/ 64 h 64"/>
                <a:gd name="T12" fmla="*/ 40 w 67"/>
                <a:gd name="T13" fmla="*/ 64 h 64"/>
                <a:gd name="T14" fmla="*/ 49 w 67"/>
                <a:gd name="T15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64">
                  <a:moveTo>
                    <a:pt x="49" y="59"/>
                  </a:moveTo>
                  <a:cubicBezTo>
                    <a:pt x="62" y="51"/>
                    <a:pt x="67" y="33"/>
                    <a:pt x="60" y="19"/>
                  </a:cubicBezTo>
                  <a:cubicBezTo>
                    <a:pt x="52" y="5"/>
                    <a:pt x="34" y="0"/>
                    <a:pt x="19" y="7"/>
                  </a:cubicBezTo>
                  <a:cubicBezTo>
                    <a:pt x="5" y="15"/>
                    <a:pt x="0" y="33"/>
                    <a:pt x="8" y="48"/>
                  </a:cubicBezTo>
                  <a:cubicBezTo>
                    <a:pt x="10" y="53"/>
                    <a:pt x="14" y="56"/>
                    <a:pt x="18" y="59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9" y="59"/>
                    <a:pt x="49" y="59"/>
                    <a:pt x="49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7"/>
            <p:cNvSpPr>
              <a:spLocks/>
            </p:cNvSpPr>
            <p:nvPr/>
          </p:nvSpPr>
          <p:spPr bwMode="auto">
            <a:xfrm>
              <a:off x="4628198" y="3165081"/>
              <a:ext cx="315913" cy="263525"/>
            </a:xfrm>
            <a:custGeom>
              <a:avLst/>
              <a:gdLst>
                <a:gd name="T0" fmla="*/ 37 w 84"/>
                <a:gd name="T1" fmla="*/ 9 h 70"/>
                <a:gd name="T2" fmla="*/ 9 w 84"/>
                <a:gd name="T3" fmla="*/ 7 h 70"/>
                <a:gd name="T4" fmla="*/ 7 w 84"/>
                <a:gd name="T5" fmla="*/ 35 h 70"/>
                <a:gd name="T6" fmla="*/ 35 w 84"/>
                <a:gd name="T7" fmla="*/ 37 h 70"/>
                <a:gd name="T8" fmla="*/ 41 w 84"/>
                <a:gd name="T9" fmla="*/ 29 h 70"/>
                <a:gd name="T10" fmla="*/ 76 w 84"/>
                <a:gd name="T11" fmla="*/ 70 h 70"/>
                <a:gd name="T12" fmla="*/ 84 w 84"/>
                <a:gd name="T13" fmla="*/ 63 h 70"/>
                <a:gd name="T14" fmla="*/ 37 w 84"/>
                <a:gd name="T15" fmla="*/ 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70">
                  <a:moveTo>
                    <a:pt x="37" y="9"/>
                  </a:moveTo>
                  <a:cubicBezTo>
                    <a:pt x="30" y="1"/>
                    <a:pt x="18" y="0"/>
                    <a:pt x="9" y="7"/>
                  </a:cubicBezTo>
                  <a:cubicBezTo>
                    <a:pt x="1" y="14"/>
                    <a:pt x="0" y="27"/>
                    <a:pt x="7" y="35"/>
                  </a:cubicBezTo>
                  <a:cubicBezTo>
                    <a:pt x="14" y="44"/>
                    <a:pt x="27" y="45"/>
                    <a:pt x="35" y="37"/>
                  </a:cubicBezTo>
                  <a:cubicBezTo>
                    <a:pt x="38" y="35"/>
                    <a:pt x="40" y="32"/>
                    <a:pt x="41" y="29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37" y="9"/>
                    <a:pt x="37" y="9"/>
                    <a:pt x="3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8"/>
            <p:cNvSpPr>
              <a:spLocks/>
            </p:cNvSpPr>
            <p:nvPr/>
          </p:nvSpPr>
          <p:spPr bwMode="auto">
            <a:xfrm>
              <a:off x="4639311" y="3504806"/>
              <a:ext cx="271463" cy="123825"/>
            </a:xfrm>
            <a:custGeom>
              <a:avLst/>
              <a:gdLst>
                <a:gd name="T0" fmla="*/ 145 w 171"/>
                <a:gd name="T1" fmla="*/ 0 h 78"/>
                <a:gd name="T2" fmla="*/ 0 w 171"/>
                <a:gd name="T3" fmla="*/ 78 h 78"/>
                <a:gd name="T4" fmla="*/ 112 w 171"/>
                <a:gd name="T5" fmla="*/ 78 h 78"/>
                <a:gd name="T6" fmla="*/ 171 w 171"/>
                <a:gd name="T7" fmla="*/ 48 h 78"/>
                <a:gd name="T8" fmla="*/ 145 w 171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78">
                  <a:moveTo>
                    <a:pt x="145" y="0"/>
                  </a:moveTo>
                  <a:lnTo>
                    <a:pt x="0" y="78"/>
                  </a:lnTo>
                  <a:lnTo>
                    <a:pt x="112" y="78"/>
                  </a:lnTo>
                  <a:lnTo>
                    <a:pt x="171" y="48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9"/>
            <p:cNvSpPr>
              <a:spLocks/>
            </p:cNvSpPr>
            <p:nvPr/>
          </p:nvSpPr>
          <p:spPr bwMode="auto">
            <a:xfrm>
              <a:off x="3758248" y="3090469"/>
              <a:ext cx="385763" cy="538163"/>
            </a:xfrm>
            <a:custGeom>
              <a:avLst/>
              <a:gdLst>
                <a:gd name="T0" fmla="*/ 62 w 102"/>
                <a:gd name="T1" fmla="*/ 93 h 143"/>
                <a:gd name="T2" fmla="*/ 36 w 102"/>
                <a:gd name="T3" fmla="*/ 94 h 143"/>
                <a:gd name="T4" fmla="*/ 57 w 102"/>
                <a:gd name="T5" fmla="*/ 0 h 143"/>
                <a:gd name="T6" fmla="*/ 31 w 102"/>
                <a:gd name="T7" fmla="*/ 0 h 143"/>
                <a:gd name="T8" fmla="*/ 1 w 102"/>
                <a:gd name="T9" fmla="*/ 133 h 143"/>
                <a:gd name="T10" fmla="*/ 1 w 102"/>
                <a:gd name="T11" fmla="*/ 133 h 143"/>
                <a:gd name="T12" fmla="*/ 0 w 102"/>
                <a:gd name="T13" fmla="*/ 143 h 143"/>
                <a:gd name="T14" fmla="*/ 102 w 102"/>
                <a:gd name="T15" fmla="*/ 143 h 143"/>
                <a:gd name="T16" fmla="*/ 62 w 102"/>
                <a:gd name="T17" fmla="*/ 9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43">
                  <a:moveTo>
                    <a:pt x="62" y="93"/>
                  </a:moveTo>
                  <a:cubicBezTo>
                    <a:pt x="53" y="91"/>
                    <a:pt x="44" y="92"/>
                    <a:pt x="36" y="94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0" y="136"/>
                    <a:pt x="0" y="140"/>
                    <a:pt x="0" y="143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20"/>
                    <a:pt x="86" y="98"/>
                    <a:pt x="62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0"/>
            <p:cNvSpPr>
              <a:spLocks/>
            </p:cNvSpPr>
            <p:nvPr/>
          </p:nvSpPr>
          <p:spPr bwMode="auto">
            <a:xfrm>
              <a:off x="4461511" y="3090469"/>
              <a:ext cx="106363" cy="52388"/>
            </a:xfrm>
            <a:custGeom>
              <a:avLst/>
              <a:gdLst>
                <a:gd name="T0" fmla="*/ 7 w 67"/>
                <a:gd name="T1" fmla="*/ 33 h 33"/>
                <a:gd name="T2" fmla="*/ 67 w 67"/>
                <a:gd name="T3" fmla="*/ 0 h 33"/>
                <a:gd name="T4" fmla="*/ 38 w 67"/>
                <a:gd name="T5" fmla="*/ 0 h 33"/>
                <a:gd name="T6" fmla="*/ 0 w 67"/>
                <a:gd name="T7" fmla="*/ 21 h 33"/>
                <a:gd name="T8" fmla="*/ 7 w 67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3">
                  <a:moveTo>
                    <a:pt x="7" y="33"/>
                  </a:moveTo>
                  <a:lnTo>
                    <a:pt x="67" y="0"/>
                  </a:lnTo>
                  <a:lnTo>
                    <a:pt x="38" y="0"/>
                  </a:lnTo>
                  <a:lnTo>
                    <a:pt x="0" y="21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1"/>
            <p:cNvSpPr>
              <a:spLocks/>
            </p:cNvSpPr>
            <p:nvPr/>
          </p:nvSpPr>
          <p:spPr bwMode="auto">
            <a:xfrm>
              <a:off x="4582161" y="3090469"/>
              <a:ext cx="95250" cy="44450"/>
            </a:xfrm>
            <a:custGeom>
              <a:avLst/>
              <a:gdLst>
                <a:gd name="T0" fmla="*/ 2 w 25"/>
                <a:gd name="T1" fmla="*/ 4 h 12"/>
                <a:gd name="T2" fmla="*/ 19 w 25"/>
                <a:gd name="T3" fmla="*/ 9 h 12"/>
                <a:gd name="T4" fmla="*/ 25 w 25"/>
                <a:gd name="T5" fmla="*/ 0 h 12"/>
                <a:gd name="T6" fmla="*/ 0 w 25"/>
                <a:gd name="T7" fmla="*/ 0 h 12"/>
                <a:gd name="T8" fmla="*/ 2 w 25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">
                  <a:moveTo>
                    <a:pt x="2" y="4"/>
                  </a:moveTo>
                  <a:cubicBezTo>
                    <a:pt x="5" y="10"/>
                    <a:pt x="13" y="12"/>
                    <a:pt x="19" y="9"/>
                  </a:cubicBezTo>
                  <a:cubicBezTo>
                    <a:pt x="22" y="7"/>
                    <a:pt x="24" y="4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3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2"/>
            <p:cNvSpPr>
              <a:spLocks/>
            </p:cNvSpPr>
            <p:nvPr/>
          </p:nvSpPr>
          <p:spPr bwMode="auto">
            <a:xfrm>
              <a:off x="4647248" y="3334944"/>
              <a:ext cx="263525" cy="173038"/>
            </a:xfrm>
            <a:custGeom>
              <a:avLst/>
              <a:gdLst>
                <a:gd name="T0" fmla="*/ 27 w 70"/>
                <a:gd name="T1" fmla="*/ 5 h 46"/>
                <a:gd name="T2" fmla="*/ 6 w 70"/>
                <a:gd name="T3" fmla="*/ 7 h 46"/>
                <a:gd name="T4" fmla="*/ 8 w 70"/>
                <a:gd name="T5" fmla="*/ 29 h 46"/>
                <a:gd name="T6" fmla="*/ 30 w 70"/>
                <a:gd name="T7" fmla="*/ 27 h 46"/>
                <a:gd name="T8" fmla="*/ 33 w 70"/>
                <a:gd name="T9" fmla="*/ 20 h 46"/>
                <a:gd name="T10" fmla="*/ 65 w 70"/>
                <a:gd name="T11" fmla="*/ 46 h 46"/>
                <a:gd name="T12" fmla="*/ 70 w 70"/>
                <a:gd name="T13" fmla="*/ 40 h 46"/>
                <a:gd name="T14" fmla="*/ 27 w 70"/>
                <a:gd name="T15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6">
                  <a:moveTo>
                    <a:pt x="27" y="5"/>
                  </a:moveTo>
                  <a:cubicBezTo>
                    <a:pt x="21" y="0"/>
                    <a:pt x="11" y="1"/>
                    <a:pt x="6" y="7"/>
                  </a:cubicBezTo>
                  <a:cubicBezTo>
                    <a:pt x="0" y="14"/>
                    <a:pt x="1" y="24"/>
                    <a:pt x="8" y="29"/>
                  </a:cubicBezTo>
                  <a:cubicBezTo>
                    <a:pt x="15" y="35"/>
                    <a:pt x="24" y="34"/>
                    <a:pt x="30" y="27"/>
                  </a:cubicBezTo>
                  <a:cubicBezTo>
                    <a:pt x="31" y="25"/>
                    <a:pt x="33" y="22"/>
                    <a:pt x="33" y="2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27" y="5"/>
                    <a:pt x="27" y="5"/>
                    <a:pt x="2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3"/>
            <p:cNvSpPr>
              <a:spLocks/>
            </p:cNvSpPr>
            <p:nvPr/>
          </p:nvSpPr>
          <p:spPr bwMode="auto">
            <a:xfrm>
              <a:off x="4532948" y="3115869"/>
              <a:ext cx="101600" cy="106363"/>
            </a:xfrm>
            <a:custGeom>
              <a:avLst/>
              <a:gdLst>
                <a:gd name="T0" fmla="*/ 25 w 27"/>
                <a:gd name="T1" fmla="*/ 28 h 28"/>
                <a:gd name="T2" fmla="*/ 27 w 27"/>
                <a:gd name="T3" fmla="*/ 25 h 28"/>
                <a:gd name="T4" fmla="*/ 11 w 27"/>
                <a:gd name="T5" fmla="*/ 14 h 28"/>
                <a:gd name="T6" fmla="*/ 14 w 27"/>
                <a:gd name="T7" fmla="*/ 12 h 28"/>
                <a:gd name="T8" fmla="*/ 11 w 27"/>
                <a:gd name="T9" fmla="*/ 2 h 28"/>
                <a:gd name="T10" fmla="*/ 2 w 27"/>
                <a:gd name="T11" fmla="*/ 4 h 28"/>
                <a:gd name="T12" fmla="*/ 4 w 27"/>
                <a:gd name="T13" fmla="*/ 14 h 28"/>
                <a:gd name="T14" fmla="*/ 4 w 27"/>
                <a:gd name="T15" fmla="*/ 14 h 28"/>
                <a:gd name="T16" fmla="*/ 25 w 27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25" y="28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4" y="12"/>
                  </a:cubicBezTo>
                  <a:cubicBezTo>
                    <a:pt x="16" y="9"/>
                    <a:pt x="15" y="4"/>
                    <a:pt x="11" y="2"/>
                  </a:cubicBezTo>
                  <a:cubicBezTo>
                    <a:pt x="8" y="0"/>
                    <a:pt x="4" y="1"/>
                    <a:pt x="2" y="4"/>
                  </a:cubicBezTo>
                  <a:cubicBezTo>
                    <a:pt x="0" y="8"/>
                    <a:pt x="0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2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4"/>
            <p:cNvSpPr>
              <a:spLocks/>
            </p:cNvSpPr>
            <p:nvPr/>
          </p:nvSpPr>
          <p:spPr bwMode="auto">
            <a:xfrm>
              <a:off x="5058411" y="3342881"/>
              <a:ext cx="128588" cy="60325"/>
            </a:xfrm>
            <a:custGeom>
              <a:avLst/>
              <a:gdLst>
                <a:gd name="T0" fmla="*/ 28 w 34"/>
                <a:gd name="T1" fmla="*/ 1 h 16"/>
                <a:gd name="T2" fmla="*/ 19 w 34"/>
                <a:gd name="T3" fmla="*/ 7 h 16"/>
                <a:gd name="T4" fmla="*/ 20 w 34"/>
                <a:gd name="T5" fmla="*/ 10 h 16"/>
                <a:gd name="T6" fmla="*/ 1 w 34"/>
                <a:gd name="T7" fmla="*/ 7 h 16"/>
                <a:gd name="T8" fmla="*/ 0 w 34"/>
                <a:gd name="T9" fmla="*/ 10 h 16"/>
                <a:gd name="T10" fmla="*/ 25 w 34"/>
                <a:gd name="T11" fmla="*/ 15 h 16"/>
                <a:gd name="T12" fmla="*/ 25 w 34"/>
                <a:gd name="T13" fmla="*/ 15 h 16"/>
                <a:gd name="T14" fmla="*/ 33 w 34"/>
                <a:gd name="T15" fmla="*/ 9 h 16"/>
                <a:gd name="T16" fmla="*/ 28 w 34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6">
                  <a:moveTo>
                    <a:pt x="28" y="1"/>
                  </a:moveTo>
                  <a:cubicBezTo>
                    <a:pt x="24" y="0"/>
                    <a:pt x="20" y="3"/>
                    <a:pt x="19" y="7"/>
                  </a:cubicBezTo>
                  <a:cubicBezTo>
                    <a:pt x="19" y="8"/>
                    <a:pt x="19" y="9"/>
                    <a:pt x="2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9" y="16"/>
                    <a:pt x="33" y="13"/>
                    <a:pt x="33" y="9"/>
                  </a:cubicBezTo>
                  <a:cubicBezTo>
                    <a:pt x="34" y="5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5"/>
            <p:cNvSpPr>
              <a:spLocks/>
            </p:cNvSpPr>
            <p:nvPr/>
          </p:nvSpPr>
          <p:spPr bwMode="auto">
            <a:xfrm>
              <a:off x="4434523" y="3527031"/>
              <a:ext cx="196850" cy="101600"/>
            </a:xfrm>
            <a:custGeom>
              <a:avLst/>
              <a:gdLst>
                <a:gd name="T0" fmla="*/ 24 w 52"/>
                <a:gd name="T1" fmla="*/ 22 h 27"/>
                <a:gd name="T2" fmla="*/ 21 w 52"/>
                <a:gd name="T3" fmla="*/ 17 h 27"/>
                <a:gd name="T4" fmla="*/ 52 w 52"/>
                <a:gd name="T5" fmla="*/ 6 h 27"/>
                <a:gd name="T6" fmla="*/ 50 w 52"/>
                <a:gd name="T7" fmla="*/ 0 h 27"/>
                <a:gd name="T8" fmla="*/ 8 w 52"/>
                <a:gd name="T9" fmla="*/ 15 h 27"/>
                <a:gd name="T10" fmla="*/ 8 w 52"/>
                <a:gd name="T11" fmla="*/ 15 h 27"/>
                <a:gd name="T12" fmla="*/ 0 w 52"/>
                <a:gd name="T13" fmla="*/ 27 h 27"/>
                <a:gd name="T14" fmla="*/ 25 w 52"/>
                <a:gd name="T15" fmla="*/ 27 h 27"/>
                <a:gd name="T16" fmla="*/ 24 w 52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7">
                  <a:moveTo>
                    <a:pt x="24" y="22"/>
                  </a:moveTo>
                  <a:cubicBezTo>
                    <a:pt x="24" y="20"/>
                    <a:pt x="22" y="18"/>
                    <a:pt x="21" y="17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17"/>
                    <a:pt x="0" y="22"/>
                    <a:pt x="0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5"/>
                    <a:pt x="25" y="24"/>
                    <a:pt x="2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56"/>
            <p:cNvSpPr>
              <a:spLocks noChangeArrowheads="1"/>
            </p:cNvSpPr>
            <p:nvPr/>
          </p:nvSpPr>
          <p:spPr bwMode="auto">
            <a:xfrm>
              <a:off x="4166236" y="3090469"/>
              <a:ext cx="53975" cy="142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7"/>
            <p:cNvSpPr>
              <a:spLocks/>
            </p:cNvSpPr>
            <p:nvPr/>
          </p:nvSpPr>
          <p:spPr bwMode="auto">
            <a:xfrm>
              <a:off x="3694748" y="3090469"/>
              <a:ext cx="41275" cy="206375"/>
            </a:xfrm>
            <a:custGeom>
              <a:avLst/>
              <a:gdLst>
                <a:gd name="T0" fmla="*/ 24 w 26"/>
                <a:gd name="T1" fmla="*/ 130 h 130"/>
                <a:gd name="T2" fmla="*/ 26 w 26"/>
                <a:gd name="T3" fmla="*/ 0 h 130"/>
                <a:gd name="T4" fmla="*/ 0 w 26"/>
                <a:gd name="T5" fmla="*/ 0 h 130"/>
                <a:gd name="T6" fmla="*/ 0 w 26"/>
                <a:gd name="T7" fmla="*/ 130 h 130"/>
                <a:gd name="T8" fmla="*/ 24 w 26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0">
                  <a:moveTo>
                    <a:pt x="24" y="13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24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4182111" y="3523856"/>
              <a:ext cx="166688" cy="104775"/>
            </a:xfrm>
            <a:custGeom>
              <a:avLst/>
              <a:gdLst>
                <a:gd name="T0" fmla="*/ 22 w 44"/>
                <a:gd name="T1" fmla="*/ 0 h 28"/>
                <a:gd name="T2" fmla="*/ 0 w 44"/>
                <a:gd name="T3" fmla="*/ 22 h 28"/>
                <a:gd name="T4" fmla="*/ 0 w 44"/>
                <a:gd name="T5" fmla="*/ 22 h 28"/>
                <a:gd name="T6" fmla="*/ 0 w 44"/>
                <a:gd name="T7" fmla="*/ 28 h 28"/>
                <a:gd name="T8" fmla="*/ 43 w 44"/>
                <a:gd name="T9" fmla="*/ 28 h 28"/>
                <a:gd name="T10" fmla="*/ 44 w 44"/>
                <a:gd name="T11" fmla="*/ 22 h 28"/>
                <a:gd name="T12" fmla="*/ 22 w 4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8">
                  <a:moveTo>
                    <a:pt x="22" y="0"/>
                  </a:moveTo>
                  <a:cubicBezTo>
                    <a:pt x="10" y="0"/>
                    <a:pt x="1" y="1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6"/>
                    <a:pt x="44" y="2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4026536" y="3090469"/>
              <a:ext cx="193675" cy="342900"/>
            </a:xfrm>
            <a:custGeom>
              <a:avLst/>
              <a:gdLst>
                <a:gd name="T0" fmla="*/ 0 w 51"/>
                <a:gd name="T1" fmla="*/ 66 h 91"/>
                <a:gd name="T2" fmla="*/ 25 w 51"/>
                <a:gd name="T3" fmla="*/ 91 h 91"/>
                <a:gd name="T4" fmla="*/ 51 w 51"/>
                <a:gd name="T5" fmla="*/ 65 h 91"/>
                <a:gd name="T6" fmla="*/ 25 w 51"/>
                <a:gd name="T7" fmla="*/ 40 h 91"/>
                <a:gd name="T8" fmla="*/ 12 w 51"/>
                <a:gd name="T9" fmla="*/ 43 h 91"/>
                <a:gd name="T10" fmla="*/ 12 w 51"/>
                <a:gd name="T11" fmla="*/ 0 h 91"/>
                <a:gd name="T12" fmla="*/ 0 w 51"/>
                <a:gd name="T13" fmla="*/ 0 h 91"/>
                <a:gd name="T14" fmla="*/ 0 w 51"/>
                <a:gd name="T15" fmla="*/ 6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91">
                  <a:moveTo>
                    <a:pt x="0" y="66"/>
                  </a:moveTo>
                  <a:cubicBezTo>
                    <a:pt x="0" y="80"/>
                    <a:pt x="11" y="91"/>
                    <a:pt x="25" y="91"/>
                  </a:cubicBezTo>
                  <a:cubicBezTo>
                    <a:pt x="40" y="91"/>
                    <a:pt x="51" y="80"/>
                    <a:pt x="51" y="65"/>
                  </a:cubicBezTo>
                  <a:cubicBezTo>
                    <a:pt x="51" y="51"/>
                    <a:pt x="39" y="40"/>
                    <a:pt x="25" y="40"/>
                  </a:cubicBezTo>
                  <a:cubicBezTo>
                    <a:pt x="21" y="40"/>
                    <a:pt x="16" y="41"/>
                    <a:pt x="12" y="4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0"/>
            <p:cNvSpPr>
              <a:spLocks/>
            </p:cNvSpPr>
            <p:nvPr/>
          </p:nvSpPr>
          <p:spPr bwMode="auto">
            <a:xfrm>
              <a:off x="4612323" y="3447656"/>
              <a:ext cx="82550" cy="163513"/>
            </a:xfrm>
            <a:custGeom>
              <a:avLst/>
              <a:gdLst>
                <a:gd name="T0" fmla="*/ 20 w 22"/>
                <a:gd name="T1" fmla="*/ 15 h 43"/>
                <a:gd name="T2" fmla="*/ 16 w 22"/>
                <a:gd name="T3" fmla="*/ 3 h 43"/>
                <a:gd name="T4" fmla="*/ 4 w 22"/>
                <a:gd name="T5" fmla="*/ 6 h 43"/>
                <a:gd name="T6" fmla="*/ 7 w 22"/>
                <a:gd name="T7" fmla="*/ 19 h 43"/>
                <a:gd name="T8" fmla="*/ 12 w 22"/>
                <a:gd name="T9" fmla="*/ 20 h 43"/>
                <a:gd name="T10" fmla="*/ 0 w 22"/>
                <a:gd name="T11" fmla="*/ 41 h 43"/>
                <a:gd name="T12" fmla="*/ 4 w 22"/>
                <a:gd name="T13" fmla="*/ 43 h 43"/>
                <a:gd name="T14" fmla="*/ 20 w 22"/>
                <a:gd name="T15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3">
                  <a:moveTo>
                    <a:pt x="20" y="15"/>
                  </a:moveTo>
                  <a:cubicBezTo>
                    <a:pt x="22" y="10"/>
                    <a:pt x="20" y="5"/>
                    <a:pt x="16" y="3"/>
                  </a:cubicBezTo>
                  <a:cubicBezTo>
                    <a:pt x="11" y="0"/>
                    <a:pt x="6" y="2"/>
                    <a:pt x="4" y="6"/>
                  </a:cubicBezTo>
                  <a:cubicBezTo>
                    <a:pt x="1" y="11"/>
                    <a:pt x="3" y="16"/>
                    <a:pt x="7" y="19"/>
                  </a:cubicBezTo>
                  <a:cubicBezTo>
                    <a:pt x="9" y="19"/>
                    <a:pt x="10" y="20"/>
                    <a:pt x="12" y="2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20" y="15"/>
                    <a:pt x="20" y="15"/>
                    <a:pt x="20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1"/>
            <p:cNvSpPr>
              <a:spLocks/>
            </p:cNvSpPr>
            <p:nvPr/>
          </p:nvSpPr>
          <p:spPr bwMode="auto">
            <a:xfrm>
              <a:off x="4359911" y="3568306"/>
              <a:ext cx="74613" cy="60325"/>
            </a:xfrm>
            <a:custGeom>
              <a:avLst/>
              <a:gdLst>
                <a:gd name="T0" fmla="*/ 17 w 20"/>
                <a:gd name="T1" fmla="*/ 15 h 16"/>
                <a:gd name="T2" fmla="*/ 14 w 20"/>
                <a:gd name="T3" fmla="*/ 3 h 16"/>
                <a:gd name="T4" fmla="*/ 2 w 20"/>
                <a:gd name="T5" fmla="*/ 6 h 16"/>
                <a:gd name="T6" fmla="*/ 2 w 20"/>
                <a:gd name="T7" fmla="*/ 16 h 16"/>
                <a:gd name="T8" fmla="*/ 17 w 20"/>
                <a:gd name="T9" fmla="*/ 16 h 16"/>
                <a:gd name="T10" fmla="*/ 17 w 20"/>
                <a:gd name="T1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6">
                  <a:moveTo>
                    <a:pt x="17" y="15"/>
                  </a:moveTo>
                  <a:cubicBezTo>
                    <a:pt x="20" y="11"/>
                    <a:pt x="18" y="5"/>
                    <a:pt x="14" y="3"/>
                  </a:cubicBezTo>
                  <a:cubicBezTo>
                    <a:pt x="10" y="0"/>
                    <a:pt x="4" y="1"/>
                    <a:pt x="2" y="6"/>
                  </a:cubicBezTo>
                  <a:cubicBezTo>
                    <a:pt x="0" y="9"/>
                    <a:pt x="0" y="13"/>
                    <a:pt x="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2"/>
            <p:cNvSpPr>
              <a:spLocks/>
            </p:cNvSpPr>
            <p:nvPr/>
          </p:nvSpPr>
          <p:spPr bwMode="auto">
            <a:xfrm>
              <a:off x="3702686" y="3474644"/>
              <a:ext cx="60325" cy="98425"/>
            </a:xfrm>
            <a:custGeom>
              <a:avLst/>
              <a:gdLst>
                <a:gd name="T0" fmla="*/ 16 w 16"/>
                <a:gd name="T1" fmla="*/ 18 h 26"/>
                <a:gd name="T2" fmla="*/ 9 w 16"/>
                <a:gd name="T3" fmla="*/ 14 h 26"/>
                <a:gd name="T4" fmla="*/ 6 w 16"/>
                <a:gd name="T5" fmla="*/ 15 h 26"/>
                <a:gd name="T6" fmla="*/ 3 w 16"/>
                <a:gd name="T7" fmla="*/ 0 h 26"/>
                <a:gd name="T8" fmla="*/ 0 w 16"/>
                <a:gd name="T9" fmla="*/ 0 h 26"/>
                <a:gd name="T10" fmla="*/ 4 w 16"/>
                <a:gd name="T11" fmla="*/ 21 h 26"/>
                <a:gd name="T12" fmla="*/ 4 w 16"/>
                <a:gd name="T13" fmla="*/ 21 h 26"/>
                <a:gd name="T14" fmla="*/ 11 w 16"/>
                <a:gd name="T15" fmla="*/ 25 h 26"/>
                <a:gd name="T16" fmla="*/ 16 w 16"/>
                <a:gd name="T1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16" y="18"/>
                  </a:moveTo>
                  <a:cubicBezTo>
                    <a:pt x="15" y="15"/>
                    <a:pt x="12" y="13"/>
                    <a:pt x="9" y="14"/>
                  </a:cubicBezTo>
                  <a:cubicBezTo>
                    <a:pt x="8" y="14"/>
                    <a:pt x="7" y="14"/>
                    <a:pt x="6" y="1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4"/>
                    <a:pt x="8" y="26"/>
                    <a:pt x="11" y="25"/>
                  </a:cubicBezTo>
                  <a:cubicBezTo>
                    <a:pt x="14" y="24"/>
                    <a:pt x="16" y="21"/>
                    <a:pt x="16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3"/>
            <p:cNvSpPr>
              <a:spLocks/>
            </p:cNvSpPr>
            <p:nvPr/>
          </p:nvSpPr>
          <p:spPr bwMode="auto">
            <a:xfrm>
              <a:off x="3686811" y="3241281"/>
              <a:ext cx="109538" cy="211138"/>
            </a:xfrm>
            <a:custGeom>
              <a:avLst/>
              <a:gdLst>
                <a:gd name="T0" fmla="*/ 7 w 29"/>
                <a:gd name="T1" fmla="*/ 53 h 56"/>
                <a:gd name="T2" fmla="*/ 24 w 29"/>
                <a:gd name="T3" fmla="*/ 49 h 56"/>
                <a:gd name="T4" fmla="*/ 19 w 29"/>
                <a:gd name="T5" fmla="*/ 32 h 56"/>
                <a:gd name="T6" fmla="*/ 13 w 29"/>
                <a:gd name="T7" fmla="*/ 31 h 56"/>
                <a:gd name="T8" fmla="*/ 29 w 29"/>
                <a:gd name="T9" fmla="*/ 3 h 56"/>
                <a:gd name="T10" fmla="*/ 24 w 29"/>
                <a:gd name="T11" fmla="*/ 0 h 56"/>
                <a:gd name="T12" fmla="*/ 3 w 29"/>
                <a:gd name="T13" fmla="*/ 37 h 56"/>
                <a:gd name="T14" fmla="*/ 3 w 29"/>
                <a:gd name="T15" fmla="*/ 37 h 56"/>
                <a:gd name="T16" fmla="*/ 7 w 29"/>
                <a:gd name="T17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6">
                  <a:moveTo>
                    <a:pt x="7" y="53"/>
                  </a:moveTo>
                  <a:cubicBezTo>
                    <a:pt x="13" y="56"/>
                    <a:pt x="20" y="54"/>
                    <a:pt x="24" y="49"/>
                  </a:cubicBezTo>
                  <a:cubicBezTo>
                    <a:pt x="27" y="43"/>
                    <a:pt x="25" y="36"/>
                    <a:pt x="19" y="32"/>
                  </a:cubicBezTo>
                  <a:cubicBezTo>
                    <a:pt x="17" y="31"/>
                    <a:pt x="15" y="31"/>
                    <a:pt x="13" y="3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3"/>
                    <a:pt x="2" y="50"/>
                    <a:pt x="7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4"/>
            <p:cNvSpPr>
              <a:spLocks/>
            </p:cNvSpPr>
            <p:nvPr/>
          </p:nvSpPr>
          <p:spPr bwMode="auto">
            <a:xfrm>
              <a:off x="4178936" y="3414319"/>
              <a:ext cx="93663" cy="98425"/>
            </a:xfrm>
            <a:custGeom>
              <a:avLst/>
              <a:gdLst>
                <a:gd name="T0" fmla="*/ 13 w 25"/>
                <a:gd name="T1" fmla="*/ 4 h 26"/>
                <a:gd name="T2" fmla="*/ 4 w 25"/>
                <a:gd name="T3" fmla="*/ 2 h 26"/>
                <a:gd name="T4" fmla="*/ 2 w 25"/>
                <a:gd name="T5" fmla="*/ 11 h 26"/>
                <a:gd name="T6" fmla="*/ 11 w 25"/>
                <a:gd name="T7" fmla="*/ 13 h 26"/>
                <a:gd name="T8" fmla="*/ 13 w 25"/>
                <a:gd name="T9" fmla="*/ 11 h 26"/>
                <a:gd name="T10" fmla="*/ 22 w 25"/>
                <a:gd name="T11" fmla="*/ 26 h 26"/>
                <a:gd name="T12" fmla="*/ 25 w 25"/>
                <a:gd name="T13" fmla="*/ 24 h 26"/>
                <a:gd name="T14" fmla="*/ 13 w 25"/>
                <a:gd name="T15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13" y="4"/>
                  </a:moveTo>
                  <a:cubicBezTo>
                    <a:pt x="11" y="1"/>
                    <a:pt x="8" y="0"/>
                    <a:pt x="4" y="2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4" y="14"/>
                    <a:pt x="8" y="15"/>
                    <a:pt x="11" y="13"/>
                  </a:cubicBezTo>
                  <a:cubicBezTo>
                    <a:pt x="12" y="12"/>
                    <a:pt x="13" y="12"/>
                    <a:pt x="13" y="11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13" y="4"/>
                    <a:pt x="13" y="4"/>
                    <a:pt x="1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5"/>
            <p:cNvSpPr>
              <a:spLocks/>
            </p:cNvSpPr>
            <p:nvPr/>
          </p:nvSpPr>
          <p:spPr bwMode="auto">
            <a:xfrm>
              <a:off x="4329748" y="3090469"/>
              <a:ext cx="120650" cy="63500"/>
            </a:xfrm>
            <a:custGeom>
              <a:avLst/>
              <a:gdLst>
                <a:gd name="T0" fmla="*/ 25 w 32"/>
                <a:gd name="T1" fmla="*/ 12 h 17"/>
                <a:gd name="T2" fmla="*/ 32 w 32"/>
                <a:gd name="T3" fmla="*/ 0 h 17"/>
                <a:gd name="T4" fmla="*/ 0 w 32"/>
                <a:gd name="T5" fmla="*/ 0 h 17"/>
                <a:gd name="T6" fmla="*/ 3 w 32"/>
                <a:gd name="T7" fmla="*/ 7 h 17"/>
                <a:gd name="T8" fmla="*/ 25 w 32"/>
                <a:gd name="T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25" y="12"/>
                  </a:moveTo>
                  <a:cubicBezTo>
                    <a:pt x="30" y="9"/>
                    <a:pt x="32" y="5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5"/>
                    <a:pt x="3" y="7"/>
                  </a:cubicBezTo>
                  <a:cubicBezTo>
                    <a:pt x="8" y="15"/>
                    <a:pt x="18" y="17"/>
                    <a:pt x="2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8121015" y="6248400"/>
            <a:ext cx="426720" cy="609600"/>
          </a:xfrm>
          <a:prstGeom prst="rect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80F5-9F78-4B20-80A9-FE1F5E1AFA8C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356351"/>
            <a:ext cx="361950" cy="365125"/>
          </a:xfrm>
        </p:spPr>
        <p:txBody>
          <a:bodyPr/>
          <a:lstStyle>
            <a:lvl1pPr algn="ctr">
              <a:defRPr/>
            </a:lvl1pPr>
          </a:lstStyle>
          <a:p>
            <a:fld id="{84206E4D-4227-4500-8F2A-730AF78718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340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174F-AB68-4D8B-979C-13CE8931C2BD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6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9A7A-C3C2-4C1C-B728-805B83A1FCDE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195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140"/>
          <p:cNvSpPr/>
          <p:nvPr userDrawn="1"/>
        </p:nvSpPr>
        <p:spPr>
          <a:xfrm>
            <a:off x="8275470" y="6343651"/>
            <a:ext cx="868530" cy="514350"/>
          </a:xfrm>
          <a:prstGeom prst="rect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0" y="548640"/>
            <a:ext cx="9144000" cy="5760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22729"/>
            <a:ext cx="2057400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0" y="6343651"/>
            <a:ext cx="868530" cy="514350"/>
          </a:xfrm>
          <a:prstGeom prst="rect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/>
          <p:cNvSpPr txBox="1"/>
          <p:nvPr userDrawn="1"/>
        </p:nvSpPr>
        <p:spPr>
          <a:xfrm>
            <a:off x="992877" y="6452186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733D4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bigchin</a:t>
            </a:r>
            <a:r>
              <a:rPr lang="en-US" altLang="zh-CN" sz="1400" baseline="0" dirty="0" smtClean="0">
                <a:solidFill>
                  <a:srgbClr val="733D4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design</a:t>
            </a:r>
            <a:endParaRPr lang="zh-CN" altLang="en-US" sz="1400" dirty="0">
              <a:solidFill>
                <a:srgbClr val="733D4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0" name="椭圆 139"/>
          <p:cNvSpPr/>
          <p:nvPr userDrawn="1"/>
        </p:nvSpPr>
        <p:spPr>
          <a:xfrm>
            <a:off x="591418" y="6355078"/>
            <a:ext cx="502981" cy="5029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 userDrawn="1"/>
        </p:nvGrpSpPr>
        <p:grpSpPr>
          <a:xfrm>
            <a:off x="768898" y="6441757"/>
            <a:ext cx="231902" cy="310919"/>
            <a:chOff x="3686811" y="2120506"/>
            <a:chExt cx="1500188" cy="2011363"/>
          </a:xfrm>
          <a:solidFill>
            <a:srgbClr val="EE5B5D"/>
          </a:solidFill>
        </p:grpSpPr>
        <p:sp>
          <p:nvSpPr>
            <p:cNvPr id="76" name="Freeform 5"/>
            <p:cNvSpPr>
              <a:spLocks/>
            </p:cNvSpPr>
            <p:nvPr/>
          </p:nvSpPr>
          <p:spPr bwMode="auto">
            <a:xfrm>
              <a:off x="4567873" y="3082531"/>
              <a:ext cx="14288" cy="7938"/>
            </a:xfrm>
            <a:custGeom>
              <a:avLst/>
              <a:gdLst>
                <a:gd name="T0" fmla="*/ 0 w 4"/>
                <a:gd name="T1" fmla="*/ 2 h 2"/>
                <a:gd name="T2" fmla="*/ 4 w 4"/>
                <a:gd name="T3" fmla="*/ 2 h 2"/>
                <a:gd name="T4" fmla="*/ 4 w 4"/>
                <a:gd name="T5" fmla="*/ 0 h 2"/>
                <a:gd name="T6" fmla="*/ 0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639311" y="2844406"/>
              <a:ext cx="219075" cy="246063"/>
            </a:xfrm>
            <a:custGeom>
              <a:avLst/>
              <a:gdLst>
                <a:gd name="T0" fmla="*/ 35 w 138"/>
                <a:gd name="T1" fmla="*/ 0 h 155"/>
                <a:gd name="T2" fmla="*/ 0 w 138"/>
                <a:gd name="T3" fmla="*/ 24 h 155"/>
                <a:gd name="T4" fmla="*/ 85 w 138"/>
                <a:gd name="T5" fmla="*/ 155 h 155"/>
                <a:gd name="T6" fmla="*/ 138 w 138"/>
                <a:gd name="T7" fmla="*/ 155 h 155"/>
                <a:gd name="T8" fmla="*/ 35 w 138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55">
                  <a:moveTo>
                    <a:pt x="35" y="0"/>
                  </a:moveTo>
                  <a:lnTo>
                    <a:pt x="0" y="24"/>
                  </a:lnTo>
                  <a:lnTo>
                    <a:pt x="85" y="155"/>
                  </a:lnTo>
                  <a:lnTo>
                    <a:pt x="138" y="155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"/>
            <p:cNvSpPr>
              <a:spLocks/>
            </p:cNvSpPr>
            <p:nvPr/>
          </p:nvSpPr>
          <p:spPr bwMode="auto">
            <a:xfrm>
              <a:off x="4974273" y="3074594"/>
              <a:ext cx="106363" cy="15875"/>
            </a:xfrm>
            <a:custGeom>
              <a:avLst/>
              <a:gdLst>
                <a:gd name="T0" fmla="*/ 0 w 28"/>
                <a:gd name="T1" fmla="*/ 4 h 4"/>
                <a:gd name="T2" fmla="*/ 28 w 28"/>
                <a:gd name="T3" fmla="*/ 4 h 4"/>
                <a:gd name="T4" fmla="*/ 0 w 2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">
                  <a:moveTo>
                    <a:pt x="0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19" y="0"/>
                    <a:pt x="9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"/>
            <p:cNvSpPr>
              <a:spLocks/>
            </p:cNvSpPr>
            <p:nvPr/>
          </p:nvSpPr>
          <p:spPr bwMode="auto">
            <a:xfrm>
              <a:off x="4755198" y="2860281"/>
              <a:ext cx="238125" cy="233363"/>
            </a:xfrm>
            <a:custGeom>
              <a:avLst/>
              <a:gdLst>
                <a:gd name="T0" fmla="*/ 36 w 63"/>
                <a:gd name="T1" fmla="*/ 30 h 62"/>
                <a:gd name="T2" fmla="*/ 30 w 63"/>
                <a:gd name="T3" fmla="*/ 36 h 62"/>
                <a:gd name="T4" fmla="*/ 6 w 63"/>
                <a:gd name="T5" fmla="*/ 0 h 62"/>
                <a:gd name="T6" fmla="*/ 0 w 63"/>
                <a:gd name="T7" fmla="*/ 4 h 62"/>
                <a:gd name="T8" fmla="*/ 31 w 63"/>
                <a:gd name="T9" fmla="*/ 52 h 62"/>
                <a:gd name="T10" fmla="*/ 31 w 63"/>
                <a:gd name="T11" fmla="*/ 52 h 62"/>
                <a:gd name="T12" fmla="*/ 54 w 63"/>
                <a:gd name="T13" fmla="*/ 57 h 62"/>
                <a:gd name="T14" fmla="*/ 58 w 63"/>
                <a:gd name="T15" fmla="*/ 34 h 62"/>
                <a:gd name="T16" fmla="*/ 36 w 63"/>
                <a:gd name="T17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2">
                  <a:moveTo>
                    <a:pt x="36" y="30"/>
                  </a:moveTo>
                  <a:cubicBezTo>
                    <a:pt x="33" y="31"/>
                    <a:pt x="31" y="33"/>
                    <a:pt x="30" y="3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6" y="60"/>
                    <a:pt x="46" y="62"/>
                    <a:pt x="54" y="57"/>
                  </a:cubicBezTo>
                  <a:cubicBezTo>
                    <a:pt x="61" y="52"/>
                    <a:pt x="63" y="42"/>
                    <a:pt x="58" y="34"/>
                  </a:cubicBezTo>
                  <a:cubicBezTo>
                    <a:pt x="53" y="27"/>
                    <a:pt x="43" y="25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3875723" y="2923781"/>
              <a:ext cx="128588" cy="166688"/>
            </a:xfrm>
            <a:custGeom>
              <a:avLst/>
              <a:gdLst>
                <a:gd name="T0" fmla="*/ 81 w 81"/>
                <a:gd name="T1" fmla="*/ 12 h 105"/>
                <a:gd name="T2" fmla="*/ 24 w 81"/>
                <a:gd name="T3" fmla="*/ 0 h 105"/>
                <a:gd name="T4" fmla="*/ 0 w 81"/>
                <a:gd name="T5" fmla="*/ 105 h 105"/>
                <a:gd name="T6" fmla="*/ 62 w 81"/>
                <a:gd name="T7" fmla="*/ 105 h 105"/>
                <a:gd name="T8" fmla="*/ 81 w 81"/>
                <a:gd name="T9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05">
                  <a:moveTo>
                    <a:pt x="81" y="12"/>
                  </a:moveTo>
                  <a:lnTo>
                    <a:pt x="24" y="0"/>
                  </a:lnTo>
                  <a:lnTo>
                    <a:pt x="0" y="105"/>
                  </a:lnTo>
                  <a:lnTo>
                    <a:pt x="62" y="105"/>
                  </a:lnTo>
                  <a:lnTo>
                    <a:pt x="8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0"/>
            <p:cNvSpPr>
              <a:spLocks/>
            </p:cNvSpPr>
            <p:nvPr/>
          </p:nvSpPr>
          <p:spPr bwMode="auto">
            <a:xfrm>
              <a:off x="4590098" y="2704706"/>
              <a:ext cx="260350" cy="120650"/>
            </a:xfrm>
            <a:custGeom>
              <a:avLst/>
              <a:gdLst>
                <a:gd name="T0" fmla="*/ 39 w 69"/>
                <a:gd name="T1" fmla="*/ 14 h 32"/>
                <a:gd name="T2" fmla="*/ 39 w 69"/>
                <a:gd name="T3" fmla="*/ 21 h 32"/>
                <a:gd name="T4" fmla="*/ 1 w 69"/>
                <a:gd name="T5" fmla="*/ 14 h 32"/>
                <a:gd name="T6" fmla="*/ 0 w 69"/>
                <a:gd name="T7" fmla="*/ 21 h 32"/>
                <a:gd name="T8" fmla="*/ 51 w 69"/>
                <a:gd name="T9" fmla="*/ 31 h 32"/>
                <a:gd name="T10" fmla="*/ 51 w 69"/>
                <a:gd name="T11" fmla="*/ 31 h 32"/>
                <a:gd name="T12" fmla="*/ 68 w 69"/>
                <a:gd name="T13" fmla="*/ 19 h 32"/>
                <a:gd name="T14" fmla="*/ 56 w 69"/>
                <a:gd name="T15" fmla="*/ 2 h 32"/>
                <a:gd name="T16" fmla="*/ 39 w 69"/>
                <a:gd name="T1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2">
                  <a:moveTo>
                    <a:pt x="39" y="14"/>
                  </a:moveTo>
                  <a:cubicBezTo>
                    <a:pt x="38" y="16"/>
                    <a:pt x="39" y="19"/>
                    <a:pt x="39" y="2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9" y="32"/>
                    <a:pt x="66" y="27"/>
                    <a:pt x="68" y="19"/>
                  </a:cubicBezTo>
                  <a:cubicBezTo>
                    <a:pt x="69" y="11"/>
                    <a:pt x="64" y="3"/>
                    <a:pt x="56" y="2"/>
                  </a:cubicBezTo>
                  <a:cubicBezTo>
                    <a:pt x="48" y="0"/>
                    <a:pt x="40" y="6"/>
                    <a:pt x="3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1"/>
            <p:cNvSpPr>
              <a:spLocks/>
            </p:cNvSpPr>
            <p:nvPr/>
          </p:nvSpPr>
          <p:spPr bwMode="auto">
            <a:xfrm>
              <a:off x="4385311" y="2799956"/>
              <a:ext cx="254000" cy="115888"/>
            </a:xfrm>
            <a:custGeom>
              <a:avLst/>
              <a:gdLst>
                <a:gd name="T0" fmla="*/ 18 w 67"/>
                <a:gd name="T1" fmla="*/ 2 h 31"/>
                <a:gd name="T2" fmla="*/ 18 w 67"/>
                <a:gd name="T3" fmla="*/ 2 h 31"/>
                <a:gd name="T4" fmla="*/ 1 w 67"/>
                <a:gd name="T5" fmla="*/ 13 h 31"/>
                <a:gd name="T6" fmla="*/ 12 w 67"/>
                <a:gd name="T7" fmla="*/ 29 h 31"/>
                <a:gd name="T8" fmla="*/ 29 w 67"/>
                <a:gd name="T9" fmla="*/ 19 h 31"/>
                <a:gd name="T10" fmla="*/ 29 w 67"/>
                <a:gd name="T11" fmla="*/ 11 h 31"/>
                <a:gd name="T12" fmla="*/ 65 w 67"/>
                <a:gd name="T13" fmla="*/ 20 h 31"/>
                <a:gd name="T14" fmla="*/ 67 w 67"/>
                <a:gd name="T15" fmla="*/ 13 h 31"/>
                <a:gd name="T16" fmla="*/ 18 w 67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1"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0" y="0"/>
                    <a:pt x="3" y="5"/>
                    <a:pt x="1" y="13"/>
                  </a:cubicBezTo>
                  <a:cubicBezTo>
                    <a:pt x="0" y="20"/>
                    <a:pt x="4" y="28"/>
                    <a:pt x="12" y="29"/>
                  </a:cubicBezTo>
                  <a:cubicBezTo>
                    <a:pt x="20" y="31"/>
                    <a:pt x="27" y="26"/>
                    <a:pt x="29" y="19"/>
                  </a:cubicBezTo>
                  <a:cubicBezTo>
                    <a:pt x="29" y="16"/>
                    <a:pt x="29" y="14"/>
                    <a:pt x="29" y="1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7" y="13"/>
                    <a:pt x="67" y="13"/>
                    <a:pt x="67" y="13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2"/>
            <p:cNvSpPr>
              <a:spLocks/>
            </p:cNvSpPr>
            <p:nvPr/>
          </p:nvSpPr>
          <p:spPr bwMode="auto">
            <a:xfrm>
              <a:off x="4464686" y="2915844"/>
              <a:ext cx="196850" cy="139700"/>
            </a:xfrm>
            <a:custGeom>
              <a:avLst/>
              <a:gdLst>
                <a:gd name="T0" fmla="*/ 50 w 52"/>
                <a:gd name="T1" fmla="*/ 10 h 37"/>
                <a:gd name="T2" fmla="*/ 35 w 52"/>
                <a:gd name="T3" fmla="*/ 2 h 37"/>
                <a:gd name="T4" fmla="*/ 27 w 52"/>
                <a:gd name="T5" fmla="*/ 17 h 37"/>
                <a:gd name="T6" fmla="*/ 30 w 52"/>
                <a:gd name="T7" fmla="*/ 22 h 37"/>
                <a:gd name="T8" fmla="*/ 0 w 52"/>
                <a:gd name="T9" fmla="*/ 32 h 37"/>
                <a:gd name="T10" fmla="*/ 2 w 52"/>
                <a:gd name="T11" fmla="*/ 37 h 37"/>
                <a:gd name="T12" fmla="*/ 42 w 52"/>
                <a:gd name="T13" fmla="*/ 25 h 37"/>
                <a:gd name="T14" fmla="*/ 42 w 52"/>
                <a:gd name="T15" fmla="*/ 25 h 37"/>
                <a:gd name="T16" fmla="*/ 50 w 52"/>
                <a:gd name="T17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7">
                  <a:moveTo>
                    <a:pt x="50" y="10"/>
                  </a:moveTo>
                  <a:cubicBezTo>
                    <a:pt x="48" y="4"/>
                    <a:pt x="41" y="0"/>
                    <a:pt x="35" y="2"/>
                  </a:cubicBezTo>
                  <a:cubicBezTo>
                    <a:pt x="28" y="4"/>
                    <a:pt x="25" y="11"/>
                    <a:pt x="27" y="17"/>
                  </a:cubicBezTo>
                  <a:cubicBezTo>
                    <a:pt x="28" y="19"/>
                    <a:pt x="29" y="21"/>
                    <a:pt x="30" y="2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8" y="23"/>
                    <a:pt x="52" y="16"/>
                    <a:pt x="5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3"/>
            <p:cNvSpPr>
              <a:spLocks/>
            </p:cNvSpPr>
            <p:nvPr/>
          </p:nvSpPr>
          <p:spPr bwMode="auto">
            <a:xfrm>
              <a:off x="4502786" y="2617394"/>
              <a:ext cx="252413" cy="120650"/>
            </a:xfrm>
            <a:custGeom>
              <a:avLst/>
              <a:gdLst>
                <a:gd name="T0" fmla="*/ 11 w 67"/>
                <a:gd name="T1" fmla="*/ 29 h 32"/>
                <a:gd name="T2" fmla="*/ 29 w 67"/>
                <a:gd name="T3" fmla="*/ 20 h 32"/>
                <a:gd name="T4" fmla="*/ 29 w 67"/>
                <a:gd name="T5" fmla="*/ 13 h 32"/>
                <a:gd name="T6" fmla="*/ 65 w 67"/>
                <a:gd name="T7" fmla="*/ 25 h 32"/>
                <a:gd name="T8" fmla="*/ 67 w 67"/>
                <a:gd name="T9" fmla="*/ 18 h 32"/>
                <a:gd name="T10" fmla="*/ 20 w 67"/>
                <a:gd name="T11" fmla="*/ 3 h 32"/>
                <a:gd name="T12" fmla="*/ 20 w 67"/>
                <a:gd name="T13" fmla="*/ 3 h 32"/>
                <a:gd name="T14" fmla="*/ 2 w 67"/>
                <a:gd name="T15" fmla="*/ 12 h 32"/>
                <a:gd name="T16" fmla="*/ 11 w 67"/>
                <a:gd name="T1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2">
                  <a:moveTo>
                    <a:pt x="11" y="29"/>
                  </a:moveTo>
                  <a:cubicBezTo>
                    <a:pt x="19" y="32"/>
                    <a:pt x="27" y="28"/>
                    <a:pt x="29" y="20"/>
                  </a:cubicBezTo>
                  <a:cubicBezTo>
                    <a:pt x="30" y="18"/>
                    <a:pt x="30" y="15"/>
                    <a:pt x="29" y="13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2" y="0"/>
                    <a:pt x="5" y="4"/>
                    <a:pt x="2" y="12"/>
                  </a:cubicBezTo>
                  <a:cubicBezTo>
                    <a:pt x="0" y="19"/>
                    <a:pt x="4" y="27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4"/>
            <p:cNvSpPr>
              <a:spLocks/>
            </p:cNvSpPr>
            <p:nvPr/>
          </p:nvSpPr>
          <p:spPr bwMode="auto">
            <a:xfrm>
              <a:off x="4828223" y="2792019"/>
              <a:ext cx="279400" cy="260350"/>
            </a:xfrm>
            <a:custGeom>
              <a:avLst/>
              <a:gdLst>
                <a:gd name="T0" fmla="*/ 6 w 74"/>
                <a:gd name="T1" fmla="*/ 32 h 69"/>
                <a:gd name="T2" fmla="*/ 32 w 74"/>
                <a:gd name="T3" fmla="*/ 36 h 69"/>
                <a:gd name="T4" fmla="*/ 38 w 74"/>
                <a:gd name="T5" fmla="*/ 28 h 69"/>
                <a:gd name="T6" fmla="*/ 67 w 74"/>
                <a:gd name="T7" fmla="*/ 69 h 69"/>
                <a:gd name="T8" fmla="*/ 74 w 74"/>
                <a:gd name="T9" fmla="*/ 63 h 69"/>
                <a:gd name="T10" fmla="*/ 36 w 74"/>
                <a:gd name="T11" fmla="*/ 10 h 69"/>
                <a:gd name="T12" fmla="*/ 36 w 74"/>
                <a:gd name="T13" fmla="*/ 10 h 69"/>
                <a:gd name="T14" fmla="*/ 10 w 74"/>
                <a:gd name="T15" fmla="*/ 6 h 69"/>
                <a:gd name="T16" fmla="*/ 6 w 74"/>
                <a:gd name="T17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6" y="32"/>
                  </a:moveTo>
                  <a:cubicBezTo>
                    <a:pt x="12" y="40"/>
                    <a:pt x="23" y="42"/>
                    <a:pt x="32" y="36"/>
                  </a:cubicBezTo>
                  <a:cubicBezTo>
                    <a:pt x="34" y="34"/>
                    <a:pt x="36" y="31"/>
                    <a:pt x="38" y="28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0" y="2"/>
                    <a:pt x="18" y="0"/>
                    <a:pt x="10" y="6"/>
                  </a:cubicBezTo>
                  <a:cubicBezTo>
                    <a:pt x="2" y="12"/>
                    <a:pt x="0" y="23"/>
                    <a:pt x="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5"/>
            <p:cNvSpPr>
              <a:spLocks/>
            </p:cNvSpPr>
            <p:nvPr/>
          </p:nvSpPr>
          <p:spPr bwMode="auto">
            <a:xfrm>
              <a:off x="4521836" y="3030144"/>
              <a:ext cx="155575" cy="60325"/>
            </a:xfrm>
            <a:custGeom>
              <a:avLst/>
              <a:gdLst>
                <a:gd name="T0" fmla="*/ 16 w 41"/>
                <a:gd name="T1" fmla="*/ 14 h 16"/>
                <a:gd name="T2" fmla="*/ 16 w 41"/>
                <a:gd name="T3" fmla="*/ 16 h 16"/>
                <a:gd name="T4" fmla="*/ 41 w 41"/>
                <a:gd name="T5" fmla="*/ 16 h 16"/>
                <a:gd name="T6" fmla="*/ 39 w 41"/>
                <a:gd name="T7" fmla="*/ 8 h 16"/>
                <a:gd name="T8" fmla="*/ 23 w 41"/>
                <a:gd name="T9" fmla="*/ 3 h 16"/>
                <a:gd name="T10" fmla="*/ 23 w 41"/>
                <a:gd name="T11" fmla="*/ 3 h 16"/>
                <a:gd name="T12" fmla="*/ 0 w 41"/>
                <a:gd name="T13" fmla="*/ 16 h 16"/>
                <a:gd name="T14" fmla="*/ 12 w 41"/>
                <a:gd name="T15" fmla="*/ 16 h 16"/>
                <a:gd name="T16" fmla="*/ 16 w 41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6">
                  <a:moveTo>
                    <a:pt x="16" y="14"/>
                  </a:moveTo>
                  <a:cubicBezTo>
                    <a:pt x="16" y="15"/>
                    <a:pt x="16" y="15"/>
                    <a:pt x="16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3"/>
                    <a:pt x="41" y="10"/>
                    <a:pt x="39" y="8"/>
                  </a:cubicBezTo>
                  <a:cubicBezTo>
                    <a:pt x="36" y="2"/>
                    <a:pt x="29" y="0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6"/>
            <p:cNvSpPr>
              <a:spLocks/>
            </p:cNvSpPr>
            <p:nvPr/>
          </p:nvSpPr>
          <p:spPr bwMode="auto">
            <a:xfrm>
              <a:off x="3694748" y="2490394"/>
              <a:ext cx="169863" cy="387350"/>
            </a:xfrm>
            <a:custGeom>
              <a:avLst/>
              <a:gdLst>
                <a:gd name="T0" fmla="*/ 0 w 45"/>
                <a:gd name="T1" fmla="*/ 81 h 103"/>
                <a:gd name="T2" fmla="*/ 22 w 45"/>
                <a:gd name="T3" fmla="*/ 103 h 103"/>
                <a:gd name="T4" fmla="*/ 45 w 45"/>
                <a:gd name="T5" fmla="*/ 80 h 103"/>
                <a:gd name="T6" fmla="*/ 22 w 45"/>
                <a:gd name="T7" fmla="*/ 58 h 103"/>
                <a:gd name="T8" fmla="*/ 11 w 45"/>
                <a:gd name="T9" fmla="*/ 61 h 103"/>
                <a:gd name="T10" fmla="*/ 11 w 45"/>
                <a:gd name="T11" fmla="*/ 0 h 103"/>
                <a:gd name="T12" fmla="*/ 0 w 45"/>
                <a:gd name="T13" fmla="*/ 0 h 103"/>
                <a:gd name="T14" fmla="*/ 0 w 45"/>
                <a:gd name="T15" fmla="*/ 8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03">
                  <a:moveTo>
                    <a:pt x="0" y="81"/>
                  </a:moveTo>
                  <a:cubicBezTo>
                    <a:pt x="0" y="93"/>
                    <a:pt x="10" y="103"/>
                    <a:pt x="22" y="103"/>
                  </a:cubicBezTo>
                  <a:cubicBezTo>
                    <a:pt x="35" y="103"/>
                    <a:pt x="45" y="93"/>
                    <a:pt x="45" y="80"/>
                  </a:cubicBezTo>
                  <a:cubicBezTo>
                    <a:pt x="45" y="68"/>
                    <a:pt x="35" y="58"/>
                    <a:pt x="22" y="58"/>
                  </a:cubicBezTo>
                  <a:cubicBezTo>
                    <a:pt x="18" y="58"/>
                    <a:pt x="14" y="59"/>
                    <a:pt x="11" y="6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7"/>
            <p:cNvSpPr>
              <a:spLocks/>
            </p:cNvSpPr>
            <p:nvPr/>
          </p:nvSpPr>
          <p:spPr bwMode="auto">
            <a:xfrm>
              <a:off x="4045586" y="2353869"/>
              <a:ext cx="174625" cy="388938"/>
            </a:xfrm>
            <a:custGeom>
              <a:avLst/>
              <a:gdLst>
                <a:gd name="T0" fmla="*/ 23 w 46"/>
                <a:gd name="T1" fmla="*/ 103 h 103"/>
                <a:gd name="T2" fmla="*/ 46 w 46"/>
                <a:gd name="T3" fmla="*/ 80 h 103"/>
                <a:gd name="T4" fmla="*/ 23 w 46"/>
                <a:gd name="T5" fmla="*/ 57 h 103"/>
                <a:gd name="T6" fmla="*/ 12 w 46"/>
                <a:gd name="T7" fmla="*/ 60 h 103"/>
                <a:gd name="T8" fmla="*/ 12 w 46"/>
                <a:gd name="T9" fmla="*/ 0 h 103"/>
                <a:gd name="T10" fmla="*/ 0 w 46"/>
                <a:gd name="T11" fmla="*/ 0 h 103"/>
                <a:gd name="T12" fmla="*/ 1 w 46"/>
                <a:gd name="T13" fmla="*/ 80 h 103"/>
                <a:gd name="T14" fmla="*/ 1 w 46"/>
                <a:gd name="T15" fmla="*/ 80 h 103"/>
                <a:gd name="T16" fmla="*/ 23 w 46"/>
                <a:gd name="T1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3">
                  <a:moveTo>
                    <a:pt x="23" y="103"/>
                  </a:moveTo>
                  <a:cubicBezTo>
                    <a:pt x="36" y="102"/>
                    <a:pt x="46" y="92"/>
                    <a:pt x="46" y="80"/>
                  </a:cubicBezTo>
                  <a:cubicBezTo>
                    <a:pt x="46" y="67"/>
                    <a:pt x="36" y="57"/>
                    <a:pt x="23" y="57"/>
                  </a:cubicBezTo>
                  <a:cubicBezTo>
                    <a:pt x="19" y="57"/>
                    <a:pt x="15" y="58"/>
                    <a:pt x="12" y="6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93"/>
                    <a:pt x="11" y="103"/>
                    <a:pt x="2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8"/>
            <p:cNvSpPr>
              <a:spLocks/>
            </p:cNvSpPr>
            <p:nvPr/>
          </p:nvSpPr>
          <p:spPr bwMode="auto">
            <a:xfrm>
              <a:off x="4045586" y="2120506"/>
              <a:ext cx="169863" cy="387350"/>
            </a:xfrm>
            <a:custGeom>
              <a:avLst/>
              <a:gdLst>
                <a:gd name="T0" fmla="*/ 22 w 45"/>
                <a:gd name="T1" fmla="*/ 46 h 103"/>
                <a:gd name="T2" fmla="*/ 34 w 45"/>
                <a:gd name="T3" fmla="*/ 43 h 103"/>
                <a:gd name="T4" fmla="*/ 34 w 45"/>
                <a:gd name="T5" fmla="*/ 103 h 103"/>
                <a:gd name="T6" fmla="*/ 45 w 45"/>
                <a:gd name="T7" fmla="*/ 103 h 103"/>
                <a:gd name="T8" fmla="*/ 45 w 45"/>
                <a:gd name="T9" fmla="*/ 23 h 103"/>
                <a:gd name="T10" fmla="*/ 45 w 45"/>
                <a:gd name="T11" fmla="*/ 23 h 103"/>
                <a:gd name="T12" fmla="*/ 22 w 45"/>
                <a:gd name="T13" fmla="*/ 0 h 103"/>
                <a:gd name="T14" fmla="*/ 0 w 45"/>
                <a:gd name="T15" fmla="*/ 23 h 103"/>
                <a:gd name="T16" fmla="*/ 22 w 45"/>
                <a:gd name="T17" fmla="*/ 4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3">
                  <a:moveTo>
                    <a:pt x="22" y="46"/>
                  </a:moveTo>
                  <a:cubicBezTo>
                    <a:pt x="27" y="46"/>
                    <a:pt x="31" y="45"/>
                    <a:pt x="34" y="4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45" y="103"/>
                    <a:pt x="45" y="103"/>
                    <a:pt x="45" y="10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2" y="0"/>
                  </a:cubicBezTo>
                  <a:cubicBezTo>
                    <a:pt x="10" y="1"/>
                    <a:pt x="0" y="11"/>
                    <a:pt x="0" y="23"/>
                  </a:cubicBezTo>
                  <a:cubicBezTo>
                    <a:pt x="0" y="36"/>
                    <a:pt x="10" y="46"/>
                    <a:pt x="2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9"/>
            <p:cNvSpPr>
              <a:spLocks/>
            </p:cNvSpPr>
            <p:nvPr/>
          </p:nvSpPr>
          <p:spPr bwMode="auto">
            <a:xfrm>
              <a:off x="4012248" y="2757094"/>
              <a:ext cx="207963" cy="333375"/>
            </a:xfrm>
            <a:custGeom>
              <a:avLst/>
              <a:gdLst>
                <a:gd name="T0" fmla="*/ 55 w 55"/>
                <a:gd name="T1" fmla="*/ 27 h 88"/>
                <a:gd name="T2" fmla="*/ 55 w 55"/>
                <a:gd name="T3" fmla="*/ 27 h 88"/>
                <a:gd name="T4" fmla="*/ 27 w 55"/>
                <a:gd name="T5" fmla="*/ 0 h 88"/>
                <a:gd name="T6" fmla="*/ 0 w 55"/>
                <a:gd name="T7" fmla="*/ 28 h 88"/>
                <a:gd name="T8" fmla="*/ 27 w 55"/>
                <a:gd name="T9" fmla="*/ 56 h 88"/>
                <a:gd name="T10" fmla="*/ 41 w 55"/>
                <a:gd name="T11" fmla="*/ 52 h 88"/>
                <a:gd name="T12" fmla="*/ 41 w 55"/>
                <a:gd name="T13" fmla="*/ 88 h 88"/>
                <a:gd name="T14" fmla="*/ 55 w 55"/>
                <a:gd name="T15" fmla="*/ 88 h 88"/>
                <a:gd name="T16" fmla="*/ 55 w 55"/>
                <a:gd name="T17" fmla="*/ 2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88">
                  <a:moveTo>
                    <a:pt x="55" y="27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7" y="56"/>
                  </a:cubicBezTo>
                  <a:cubicBezTo>
                    <a:pt x="32" y="56"/>
                    <a:pt x="37" y="54"/>
                    <a:pt x="41" y="52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55" y="88"/>
                    <a:pt x="55" y="88"/>
                    <a:pt x="55" y="88"/>
                  </a:cubicBezTo>
                  <a:lnTo>
                    <a:pt x="55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0"/>
            <p:cNvSpPr>
              <a:spLocks/>
            </p:cNvSpPr>
            <p:nvPr/>
          </p:nvSpPr>
          <p:spPr bwMode="auto">
            <a:xfrm>
              <a:off x="3763011" y="2447531"/>
              <a:ext cx="112713" cy="254000"/>
            </a:xfrm>
            <a:custGeom>
              <a:avLst/>
              <a:gdLst>
                <a:gd name="T0" fmla="*/ 22 w 30"/>
                <a:gd name="T1" fmla="*/ 67 h 67"/>
                <a:gd name="T2" fmla="*/ 30 w 30"/>
                <a:gd name="T3" fmla="*/ 67 h 67"/>
                <a:gd name="T4" fmla="*/ 30 w 30"/>
                <a:gd name="T5" fmla="*/ 14 h 67"/>
                <a:gd name="T6" fmla="*/ 30 w 30"/>
                <a:gd name="T7" fmla="*/ 14 h 67"/>
                <a:gd name="T8" fmla="*/ 15 w 30"/>
                <a:gd name="T9" fmla="*/ 0 h 67"/>
                <a:gd name="T10" fmla="*/ 0 w 30"/>
                <a:gd name="T11" fmla="*/ 15 h 67"/>
                <a:gd name="T12" fmla="*/ 15 w 30"/>
                <a:gd name="T13" fmla="*/ 29 h 67"/>
                <a:gd name="T14" fmla="*/ 22 w 30"/>
                <a:gd name="T15" fmla="*/ 27 h 67"/>
                <a:gd name="T16" fmla="*/ 22 w 30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22" y="67"/>
                  </a:moveTo>
                  <a:cubicBezTo>
                    <a:pt x="30" y="67"/>
                    <a:pt x="30" y="67"/>
                    <a:pt x="30" y="6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23"/>
                    <a:pt x="6" y="29"/>
                    <a:pt x="15" y="29"/>
                  </a:cubicBezTo>
                  <a:cubicBezTo>
                    <a:pt x="17" y="29"/>
                    <a:pt x="20" y="29"/>
                    <a:pt x="22" y="27"/>
                  </a:cubicBezTo>
                  <a:lnTo>
                    <a:pt x="22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1"/>
            <p:cNvSpPr>
              <a:spLocks/>
            </p:cNvSpPr>
            <p:nvPr/>
          </p:nvSpPr>
          <p:spPr bwMode="auto">
            <a:xfrm>
              <a:off x="3694748" y="2923781"/>
              <a:ext cx="166688" cy="166688"/>
            </a:xfrm>
            <a:custGeom>
              <a:avLst/>
              <a:gdLst>
                <a:gd name="T0" fmla="*/ 11 w 44"/>
                <a:gd name="T1" fmla="*/ 41 h 44"/>
                <a:gd name="T2" fmla="*/ 22 w 44"/>
                <a:gd name="T3" fmla="*/ 44 h 44"/>
                <a:gd name="T4" fmla="*/ 44 w 44"/>
                <a:gd name="T5" fmla="*/ 22 h 44"/>
                <a:gd name="T6" fmla="*/ 22 w 44"/>
                <a:gd name="T7" fmla="*/ 0 h 44"/>
                <a:gd name="T8" fmla="*/ 0 w 44"/>
                <a:gd name="T9" fmla="*/ 21 h 44"/>
                <a:gd name="T10" fmla="*/ 0 w 44"/>
                <a:gd name="T11" fmla="*/ 21 h 44"/>
                <a:gd name="T12" fmla="*/ 0 w 44"/>
                <a:gd name="T13" fmla="*/ 44 h 44"/>
                <a:gd name="T14" fmla="*/ 11 w 44"/>
                <a:gd name="T15" fmla="*/ 44 h 44"/>
                <a:gd name="T16" fmla="*/ 11 w 44"/>
                <a:gd name="T17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4">
                  <a:moveTo>
                    <a:pt x="11" y="41"/>
                  </a:moveTo>
                  <a:cubicBezTo>
                    <a:pt x="14" y="43"/>
                    <a:pt x="18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2"/>
            <p:cNvSpPr>
              <a:spLocks/>
            </p:cNvSpPr>
            <p:nvPr/>
          </p:nvSpPr>
          <p:spPr bwMode="auto">
            <a:xfrm>
              <a:off x="4329748" y="2614219"/>
              <a:ext cx="165100" cy="373063"/>
            </a:xfrm>
            <a:custGeom>
              <a:avLst/>
              <a:gdLst>
                <a:gd name="T0" fmla="*/ 11 w 44"/>
                <a:gd name="T1" fmla="*/ 41 h 99"/>
                <a:gd name="T2" fmla="*/ 22 w 44"/>
                <a:gd name="T3" fmla="*/ 44 h 99"/>
                <a:gd name="T4" fmla="*/ 44 w 44"/>
                <a:gd name="T5" fmla="*/ 22 h 99"/>
                <a:gd name="T6" fmla="*/ 22 w 44"/>
                <a:gd name="T7" fmla="*/ 0 h 99"/>
                <a:gd name="T8" fmla="*/ 0 w 44"/>
                <a:gd name="T9" fmla="*/ 21 h 99"/>
                <a:gd name="T10" fmla="*/ 0 w 44"/>
                <a:gd name="T11" fmla="*/ 21 h 99"/>
                <a:gd name="T12" fmla="*/ 0 w 44"/>
                <a:gd name="T13" fmla="*/ 99 h 99"/>
                <a:gd name="T14" fmla="*/ 11 w 44"/>
                <a:gd name="T15" fmla="*/ 99 h 99"/>
                <a:gd name="T16" fmla="*/ 11 w 44"/>
                <a:gd name="T17" fmla="*/ 4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99">
                  <a:moveTo>
                    <a:pt x="11" y="41"/>
                  </a:moveTo>
                  <a:cubicBezTo>
                    <a:pt x="14" y="43"/>
                    <a:pt x="18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1" y="99"/>
                    <a:pt x="11" y="99"/>
                    <a:pt x="11" y="99"/>
                  </a:cubicBezTo>
                  <a:lnTo>
                    <a:pt x="1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Rectangle 23"/>
            <p:cNvSpPr>
              <a:spLocks noChangeArrowheads="1"/>
            </p:cNvSpPr>
            <p:nvPr/>
          </p:nvSpPr>
          <p:spPr bwMode="auto">
            <a:xfrm>
              <a:off x="4026536" y="2995219"/>
              <a:ext cx="46038" cy="95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4"/>
            <p:cNvSpPr>
              <a:spLocks/>
            </p:cNvSpPr>
            <p:nvPr/>
          </p:nvSpPr>
          <p:spPr bwMode="auto">
            <a:xfrm>
              <a:off x="4004311" y="2633269"/>
              <a:ext cx="60325" cy="136525"/>
            </a:xfrm>
            <a:custGeom>
              <a:avLst/>
              <a:gdLst>
                <a:gd name="T0" fmla="*/ 0 w 16"/>
                <a:gd name="T1" fmla="*/ 0 h 36"/>
                <a:gd name="T2" fmla="*/ 0 w 16"/>
                <a:gd name="T3" fmla="*/ 28 h 36"/>
                <a:gd name="T4" fmla="*/ 0 w 16"/>
                <a:gd name="T5" fmla="*/ 28 h 36"/>
                <a:gd name="T6" fmla="*/ 8 w 16"/>
                <a:gd name="T7" fmla="*/ 36 h 36"/>
                <a:gd name="T8" fmla="*/ 16 w 16"/>
                <a:gd name="T9" fmla="*/ 28 h 36"/>
                <a:gd name="T10" fmla="*/ 8 w 16"/>
                <a:gd name="T11" fmla="*/ 20 h 36"/>
                <a:gd name="T12" fmla="*/ 4 w 16"/>
                <a:gd name="T13" fmla="*/ 21 h 36"/>
                <a:gd name="T14" fmla="*/ 4 w 16"/>
                <a:gd name="T15" fmla="*/ 0 h 36"/>
                <a:gd name="T16" fmla="*/ 0 w 1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6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4" y="36"/>
                    <a:pt x="8" y="36"/>
                  </a:cubicBezTo>
                  <a:cubicBezTo>
                    <a:pt x="12" y="36"/>
                    <a:pt x="16" y="32"/>
                    <a:pt x="16" y="28"/>
                  </a:cubicBezTo>
                  <a:cubicBezTo>
                    <a:pt x="16" y="24"/>
                    <a:pt x="13" y="20"/>
                    <a:pt x="8" y="20"/>
                  </a:cubicBezTo>
                  <a:cubicBezTo>
                    <a:pt x="7" y="20"/>
                    <a:pt x="5" y="20"/>
                    <a:pt x="4" y="21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5"/>
            <p:cNvSpPr>
              <a:spLocks/>
            </p:cNvSpPr>
            <p:nvPr/>
          </p:nvSpPr>
          <p:spPr bwMode="auto">
            <a:xfrm>
              <a:off x="3842386" y="2799956"/>
              <a:ext cx="158750" cy="120650"/>
            </a:xfrm>
            <a:custGeom>
              <a:avLst/>
              <a:gdLst>
                <a:gd name="T0" fmla="*/ 40 w 42"/>
                <a:gd name="T1" fmla="*/ 0 h 32"/>
                <a:gd name="T2" fmla="*/ 8 w 42"/>
                <a:gd name="T3" fmla="*/ 12 h 32"/>
                <a:gd name="T4" fmla="*/ 8 w 42"/>
                <a:gd name="T5" fmla="*/ 12 h 32"/>
                <a:gd name="T6" fmla="*/ 2 w 42"/>
                <a:gd name="T7" fmla="*/ 25 h 32"/>
                <a:gd name="T8" fmla="*/ 15 w 42"/>
                <a:gd name="T9" fmla="*/ 31 h 32"/>
                <a:gd name="T10" fmla="*/ 20 w 42"/>
                <a:gd name="T11" fmla="*/ 18 h 32"/>
                <a:gd name="T12" fmla="*/ 17 w 42"/>
                <a:gd name="T13" fmla="*/ 14 h 32"/>
                <a:gd name="T14" fmla="*/ 42 w 42"/>
                <a:gd name="T15" fmla="*/ 5 h 32"/>
                <a:gd name="T16" fmla="*/ 40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40" y="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4"/>
                    <a:pt x="0" y="20"/>
                    <a:pt x="2" y="25"/>
                  </a:cubicBezTo>
                  <a:cubicBezTo>
                    <a:pt x="4" y="30"/>
                    <a:pt x="10" y="32"/>
                    <a:pt x="15" y="31"/>
                  </a:cubicBezTo>
                  <a:cubicBezTo>
                    <a:pt x="20" y="29"/>
                    <a:pt x="22" y="23"/>
                    <a:pt x="20" y="18"/>
                  </a:cubicBezTo>
                  <a:cubicBezTo>
                    <a:pt x="20" y="16"/>
                    <a:pt x="19" y="15"/>
                    <a:pt x="17" y="14"/>
                  </a:cubicBezTo>
                  <a:cubicBezTo>
                    <a:pt x="42" y="5"/>
                    <a:pt x="42" y="5"/>
                    <a:pt x="42" y="5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6"/>
            <p:cNvSpPr>
              <a:spLocks/>
            </p:cNvSpPr>
            <p:nvPr/>
          </p:nvSpPr>
          <p:spPr bwMode="auto">
            <a:xfrm>
              <a:off x="3691573" y="2376094"/>
              <a:ext cx="101600" cy="60325"/>
            </a:xfrm>
            <a:custGeom>
              <a:avLst/>
              <a:gdLst>
                <a:gd name="T0" fmla="*/ 3 w 27"/>
                <a:gd name="T1" fmla="*/ 11 h 16"/>
                <a:gd name="T2" fmla="*/ 11 w 27"/>
                <a:gd name="T3" fmla="*/ 10 h 16"/>
                <a:gd name="T4" fmla="*/ 12 w 27"/>
                <a:gd name="T5" fmla="*/ 7 h 16"/>
                <a:gd name="T6" fmla="*/ 25 w 27"/>
                <a:gd name="T7" fmla="*/ 16 h 16"/>
                <a:gd name="T8" fmla="*/ 27 w 27"/>
                <a:gd name="T9" fmla="*/ 13 h 16"/>
                <a:gd name="T10" fmla="*/ 10 w 27"/>
                <a:gd name="T11" fmla="*/ 1 h 16"/>
                <a:gd name="T12" fmla="*/ 10 w 27"/>
                <a:gd name="T13" fmla="*/ 1 h 16"/>
                <a:gd name="T14" fmla="*/ 2 w 27"/>
                <a:gd name="T15" fmla="*/ 3 h 16"/>
                <a:gd name="T16" fmla="*/ 3 w 27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6">
                  <a:moveTo>
                    <a:pt x="3" y="11"/>
                  </a:moveTo>
                  <a:cubicBezTo>
                    <a:pt x="6" y="13"/>
                    <a:pt x="9" y="12"/>
                    <a:pt x="11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0"/>
                    <a:pt x="3" y="0"/>
                    <a:pt x="2" y="3"/>
                  </a:cubicBezTo>
                  <a:cubicBezTo>
                    <a:pt x="0" y="6"/>
                    <a:pt x="0" y="9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"/>
            <p:cNvSpPr>
              <a:spLocks/>
            </p:cNvSpPr>
            <p:nvPr/>
          </p:nvSpPr>
          <p:spPr bwMode="auto">
            <a:xfrm>
              <a:off x="3691573" y="2890444"/>
              <a:ext cx="101600" cy="41275"/>
            </a:xfrm>
            <a:custGeom>
              <a:avLst/>
              <a:gdLst>
                <a:gd name="T0" fmla="*/ 27 w 27"/>
                <a:gd name="T1" fmla="*/ 0 h 11"/>
                <a:gd name="T2" fmla="*/ 6 w 27"/>
                <a:gd name="T3" fmla="*/ 0 h 11"/>
                <a:gd name="T4" fmla="*/ 6 w 27"/>
                <a:gd name="T5" fmla="*/ 0 h 11"/>
                <a:gd name="T6" fmla="*/ 1 w 27"/>
                <a:gd name="T7" fmla="*/ 5 h 11"/>
                <a:gd name="T8" fmla="*/ 6 w 27"/>
                <a:gd name="T9" fmla="*/ 11 h 11"/>
                <a:gd name="T10" fmla="*/ 12 w 27"/>
                <a:gd name="T11" fmla="*/ 6 h 11"/>
                <a:gd name="T12" fmla="*/ 12 w 27"/>
                <a:gd name="T13" fmla="*/ 3 h 11"/>
                <a:gd name="T14" fmla="*/ 27 w 27"/>
                <a:gd name="T15" fmla="*/ 3 h 11"/>
                <a:gd name="T16" fmla="*/ 27 w 2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1">
                  <a:moveTo>
                    <a:pt x="2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1" y="2"/>
                    <a:pt x="1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10" y="11"/>
                    <a:pt x="12" y="9"/>
                    <a:pt x="12" y="6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27" y="3"/>
                    <a:pt x="27" y="3"/>
                    <a:pt x="27" y="3"/>
                  </a:cubicBez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"/>
            <p:cNvSpPr>
              <a:spLocks/>
            </p:cNvSpPr>
            <p:nvPr/>
          </p:nvSpPr>
          <p:spPr bwMode="auto">
            <a:xfrm>
              <a:off x="3691573" y="2436419"/>
              <a:ext cx="85725" cy="46038"/>
            </a:xfrm>
            <a:custGeom>
              <a:avLst/>
              <a:gdLst>
                <a:gd name="T0" fmla="*/ 8 w 23"/>
                <a:gd name="T1" fmla="*/ 11 h 12"/>
                <a:gd name="T2" fmla="*/ 23 w 23"/>
                <a:gd name="T3" fmla="*/ 2 h 12"/>
                <a:gd name="T4" fmla="*/ 22 w 23"/>
                <a:gd name="T5" fmla="*/ 0 h 12"/>
                <a:gd name="T6" fmla="*/ 11 w 23"/>
                <a:gd name="T7" fmla="*/ 7 h 12"/>
                <a:gd name="T8" fmla="*/ 10 w 23"/>
                <a:gd name="T9" fmla="*/ 4 h 12"/>
                <a:gd name="T10" fmla="*/ 3 w 23"/>
                <a:gd name="T11" fmla="*/ 2 h 12"/>
                <a:gd name="T12" fmla="*/ 1 w 23"/>
                <a:gd name="T13" fmla="*/ 9 h 12"/>
                <a:gd name="T14" fmla="*/ 8 w 23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2">
                  <a:moveTo>
                    <a:pt x="8" y="11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0" y="5"/>
                    <a:pt x="10" y="4"/>
                  </a:cubicBezTo>
                  <a:cubicBezTo>
                    <a:pt x="8" y="2"/>
                    <a:pt x="5" y="1"/>
                    <a:pt x="3" y="2"/>
                  </a:cubicBezTo>
                  <a:cubicBezTo>
                    <a:pt x="1" y="4"/>
                    <a:pt x="0" y="7"/>
                    <a:pt x="1" y="9"/>
                  </a:cubicBezTo>
                  <a:cubicBezTo>
                    <a:pt x="3" y="11"/>
                    <a:pt x="6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"/>
            <p:cNvSpPr>
              <a:spLocks/>
            </p:cNvSpPr>
            <p:nvPr/>
          </p:nvSpPr>
          <p:spPr bwMode="auto">
            <a:xfrm>
              <a:off x="3740786" y="2561831"/>
              <a:ext cx="79375" cy="139700"/>
            </a:xfrm>
            <a:custGeom>
              <a:avLst/>
              <a:gdLst>
                <a:gd name="T0" fmla="*/ 17 w 21"/>
                <a:gd name="T1" fmla="*/ 37 h 37"/>
                <a:gd name="T2" fmla="*/ 21 w 21"/>
                <a:gd name="T3" fmla="*/ 35 h 37"/>
                <a:gd name="T4" fmla="*/ 10 w 21"/>
                <a:gd name="T5" fmla="*/ 17 h 37"/>
                <a:gd name="T6" fmla="*/ 13 w 21"/>
                <a:gd name="T7" fmla="*/ 16 h 37"/>
                <a:gd name="T8" fmla="*/ 16 w 21"/>
                <a:gd name="T9" fmla="*/ 5 h 37"/>
                <a:gd name="T10" fmla="*/ 5 w 21"/>
                <a:gd name="T11" fmla="*/ 2 h 37"/>
                <a:gd name="T12" fmla="*/ 3 w 21"/>
                <a:gd name="T13" fmla="*/ 13 h 37"/>
                <a:gd name="T14" fmla="*/ 3 w 21"/>
                <a:gd name="T15" fmla="*/ 13 h 37"/>
                <a:gd name="T16" fmla="*/ 17 w 21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7">
                  <a:moveTo>
                    <a:pt x="17" y="37"/>
                  </a:moveTo>
                  <a:cubicBezTo>
                    <a:pt x="21" y="35"/>
                    <a:pt x="21" y="35"/>
                    <a:pt x="21" y="35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7" y="13"/>
                    <a:pt x="18" y="9"/>
                    <a:pt x="16" y="5"/>
                  </a:cubicBezTo>
                  <a:cubicBezTo>
                    <a:pt x="14" y="1"/>
                    <a:pt x="9" y="0"/>
                    <a:pt x="5" y="2"/>
                  </a:cubicBezTo>
                  <a:cubicBezTo>
                    <a:pt x="1" y="5"/>
                    <a:pt x="0" y="9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1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30"/>
            <p:cNvSpPr>
              <a:spLocks/>
            </p:cNvSpPr>
            <p:nvPr/>
          </p:nvSpPr>
          <p:spPr bwMode="auto">
            <a:xfrm>
              <a:off x="3966211" y="2120506"/>
              <a:ext cx="60325" cy="134938"/>
            </a:xfrm>
            <a:custGeom>
              <a:avLst/>
              <a:gdLst>
                <a:gd name="T0" fmla="*/ 8 w 16"/>
                <a:gd name="T1" fmla="*/ 16 h 36"/>
                <a:gd name="T2" fmla="*/ 12 w 16"/>
                <a:gd name="T3" fmla="*/ 15 h 36"/>
                <a:gd name="T4" fmla="*/ 12 w 16"/>
                <a:gd name="T5" fmla="*/ 36 h 36"/>
                <a:gd name="T6" fmla="*/ 16 w 16"/>
                <a:gd name="T7" fmla="*/ 36 h 36"/>
                <a:gd name="T8" fmla="*/ 16 w 16"/>
                <a:gd name="T9" fmla="*/ 8 h 36"/>
                <a:gd name="T10" fmla="*/ 16 w 16"/>
                <a:gd name="T11" fmla="*/ 8 h 36"/>
                <a:gd name="T12" fmla="*/ 8 w 16"/>
                <a:gd name="T13" fmla="*/ 0 h 36"/>
                <a:gd name="T14" fmla="*/ 0 w 16"/>
                <a:gd name="T15" fmla="*/ 8 h 36"/>
                <a:gd name="T16" fmla="*/ 8 w 16"/>
                <a:gd name="T17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6">
                  <a:moveTo>
                    <a:pt x="8" y="16"/>
                  </a:moveTo>
                  <a:cubicBezTo>
                    <a:pt x="9" y="16"/>
                    <a:pt x="11" y="16"/>
                    <a:pt x="12" y="1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31"/>
            <p:cNvSpPr>
              <a:spLocks/>
            </p:cNvSpPr>
            <p:nvPr/>
          </p:nvSpPr>
          <p:spPr bwMode="auto">
            <a:xfrm>
              <a:off x="3691573" y="2120506"/>
              <a:ext cx="298450" cy="663575"/>
            </a:xfrm>
            <a:custGeom>
              <a:avLst/>
              <a:gdLst>
                <a:gd name="T0" fmla="*/ 39 w 79"/>
                <a:gd name="T1" fmla="*/ 78 h 176"/>
                <a:gd name="T2" fmla="*/ 59 w 79"/>
                <a:gd name="T3" fmla="*/ 73 h 176"/>
                <a:gd name="T4" fmla="*/ 59 w 79"/>
                <a:gd name="T5" fmla="*/ 176 h 176"/>
                <a:gd name="T6" fmla="*/ 79 w 79"/>
                <a:gd name="T7" fmla="*/ 176 h 176"/>
                <a:gd name="T8" fmla="*/ 78 w 79"/>
                <a:gd name="T9" fmla="*/ 38 h 176"/>
                <a:gd name="T10" fmla="*/ 78 w 79"/>
                <a:gd name="T11" fmla="*/ 38 h 176"/>
                <a:gd name="T12" fmla="*/ 39 w 79"/>
                <a:gd name="T13" fmla="*/ 0 h 176"/>
                <a:gd name="T14" fmla="*/ 1 w 79"/>
                <a:gd name="T15" fmla="*/ 39 h 176"/>
                <a:gd name="T16" fmla="*/ 39 w 79"/>
                <a:gd name="T17" fmla="*/ 7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76">
                  <a:moveTo>
                    <a:pt x="39" y="78"/>
                  </a:moveTo>
                  <a:cubicBezTo>
                    <a:pt x="47" y="78"/>
                    <a:pt x="53" y="76"/>
                    <a:pt x="59" y="73"/>
                  </a:cubicBezTo>
                  <a:cubicBezTo>
                    <a:pt x="59" y="176"/>
                    <a:pt x="59" y="176"/>
                    <a:pt x="59" y="176"/>
                  </a:cubicBezTo>
                  <a:cubicBezTo>
                    <a:pt x="79" y="176"/>
                    <a:pt x="79" y="176"/>
                    <a:pt x="79" y="176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17"/>
                    <a:pt x="60" y="0"/>
                    <a:pt x="39" y="0"/>
                  </a:cubicBezTo>
                  <a:cubicBezTo>
                    <a:pt x="18" y="1"/>
                    <a:pt x="0" y="18"/>
                    <a:pt x="1" y="39"/>
                  </a:cubicBezTo>
                  <a:cubicBezTo>
                    <a:pt x="1" y="61"/>
                    <a:pt x="18" y="78"/>
                    <a:pt x="39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32"/>
            <p:cNvSpPr>
              <a:spLocks/>
            </p:cNvSpPr>
            <p:nvPr/>
          </p:nvSpPr>
          <p:spPr bwMode="auto">
            <a:xfrm>
              <a:off x="4329748" y="2912669"/>
              <a:ext cx="222250" cy="177800"/>
            </a:xfrm>
            <a:custGeom>
              <a:avLst/>
              <a:gdLst>
                <a:gd name="T0" fmla="*/ 30 w 59"/>
                <a:gd name="T1" fmla="*/ 36 h 47"/>
                <a:gd name="T2" fmla="*/ 23 w 59"/>
                <a:gd name="T3" fmla="*/ 31 h 47"/>
                <a:gd name="T4" fmla="*/ 59 w 59"/>
                <a:gd name="T5" fmla="*/ 6 h 47"/>
                <a:gd name="T6" fmla="*/ 55 w 59"/>
                <a:gd name="T7" fmla="*/ 0 h 47"/>
                <a:gd name="T8" fmla="*/ 7 w 59"/>
                <a:gd name="T9" fmla="*/ 32 h 47"/>
                <a:gd name="T10" fmla="*/ 7 w 59"/>
                <a:gd name="T11" fmla="*/ 32 h 47"/>
                <a:gd name="T12" fmla="*/ 0 w 59"/>
                <a:gd name="T13" fmla="*/ 47 h 47"/>
                <a:gd name="T14" fmla="*/ 32 w 59"/>
                <a:gd name="T15" fmla="*/ 47 h 47"/>
                <a:gd name="T16" fmla="*/ 30 w 59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7">
                  <a:moveTo>
                    <a:pt x="30" y="36"/>
                  </a:moveTo>
                  <a:cubicBezTo>
                    <a:pt x="28" y="34"/>
                    <a:pt x="26" y="32"/>
                    <a:pt x="23" y="31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" y="36"/>
                    <a:pt x="0" y="41"/>
                    <a:pt x="0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3" y="43"/>
                    <a:pt x="32" y="40"/>
                    <a:pt x="3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33"/>
            <p:cNvSpPr>
              <a:spLocks/>
            </p:cNvSpPr>
            <p:nvPr/>
          </p:nvSpPr>
          <p:spPr bwMode="auto">
            <a:xfrm>
              <a:off x="4732973" y="3628631"/>
              <a:ext cx="344488" cy="174625"/>
            </a:xfrm>
            <a:custGeom>
              <a:avLst/>
              <a:gdLst>
                <a:gd name="T0" fmla="*/ 0 w 217"/>
                <a:gd name="T1" fmla="*/ 79 h 110"/>
                <a:gd name="T2" fmla="*/ 17 w 217"/>
                <a:gd name="T3" fmla="*/ 110 h 110"/>
                <a:gd name="T4" fmla="*/ 217 w 217"/>
                <a:gd name="T5" fmla="*/ 0 h 110"/>
                <a:gd name="T6" fmla="*/ 143 w 217"/>
                <a:gd name="T7" fmla="*/ 0 h 110"/>
                <a:gd name="T8" fmla="*/ 0 w 217"/>
                <a:gd name="T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10">
                  <a:moveTo>
                    <a:pt x="0" y="79"/>
                  </a:moveTo>
                  <a:lnTo>
                    <a:pt x="17" y="110"/>
                  </a:lnTo>
                  <a:lnTo>
                    <a:pt x="217" y="0"/>
                  </a:lnTo>
                  <a:lnTo>
                    <a:pt x="143" y="0"/>
                  </a:lnTo>
                  <a:lnTo>
                    <a:pt x="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34"/>
            <p:cNvSpPr>
              <a:spLocks/>
            </p:cNvSpPr>
            <p:nvPr/>
          </p:nvSpPr>
          <p:spPr bwMode="auto">
            <a:xfrm>
              <a:off x="4231323" y="3628631"/>
              <a:ext cx="585788" cy="503238"/>
            </a:xfrm>
            <a:custGeom>
              <a:avLst/>
              <a:gdLst>
                <a:gd name="T0" fmla="*/ 29 w 155"/>
                <a:gd name="T1" fmla="*/ 43 h 133"/>
                <a:gd name="T2" fmla="*/ 29 w 155"/>
                <a:gd name="T3" fmla="*/ 43 h 133"/>
                <a:gd name="T4" fmla="*/ 11 w 155"/>
                <a:gd name="T5" fmla="*/ 103 h 133"/>
                <a:gd name="T6" fmla="*/ 72 w 155"/>
                <a:gd name="T7" fmla="*/ 121 h 133"/>
                <a:gd name="T8" fmla="*/ 90 w 155"/>
                <a:gd name="T9" fmla="*/ 60 h 133"/>
                <a:gd name="T10" fmla="*/ 74 w 155"/>
                <a:gd name="T11" fmla="*/ 43 h 133"/>
                <a:gd name="T12" fmla="*/ 155 w 155"/>
                <a:gd name="T13" fmla="*/ 0 h 133"/>
                <a:gd name="T14" fmla="*/ 108 w 155"/>
                <a:gd name="T15" fmla="*/ 0 h 133"/>
                <a:gd name="T16" fmla="*/ 29 w 155"/>
                <a:gd name="T17" fmla="*/ 4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33">
                  <a:moveTo>
                    <a:pt x="29" y="43"/>
                  </a:moveTo>
                  <a:cubicBezTo>
                    <a:pt x="29" y="43"/>
                    <a:pt x="29" y="43"/>
                    <a:pt x="29" y="43"/>
                  </a:cubicBezTo>
                  <a:cubicBezTo>
                    <a:pt x="8" y="55"/>
                    <a:pt x="0" y="81"/>
                    <a:pt x="11" y="103"/>
                  </a:cubicBezTo>
                  <a:cubicBezTo>
                    <a:pt x="23" y="125"/>
                    <a:pt x="50" y="133"/>
                    <a:pt x="72" y="121"/>
                  </a:cubicBezTo>
                  <a:cubicBezTo>
                    <a:pt x="94" y="109"/>
                    <a:pt x="102" y="82"/>
                    <a:pt x="90" y="60"/>
                  </a:cubicBezTo>
                  <a:cubicBezTo>
                    <a:pt x="86" y="53"/>
                    <a:pt x="81" y="47"/>
                    <a:pt x="74" y="43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8" y="0"/>
                    <a:pt x="108" y="0"/>
                    <a:pt x="108" y="0"/>
                  </a:cubicBezTo>
                  <a:lnTo>
                    <a:pt x="2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35"/>
            <p:cNvSpPr>
              <a:spLocks/>
            </p:cNvSpPr>
            <p:nvPr/>
          </p:nvSpPr>
          <p:spPr bwMode="auto">
            <a:xfrm>
              <a:off x="3758248" y="3628631"/>
              <a:ext cx="385763" cy="212725"/>
            </a:xfrm>
            <a:custGeom>
              <a:avLst/>
              <a:gdLst>
                <a:gd name="T0" fmla="*/ 40 w 102"/>
                <a:gd name="T1" fmla="*/ 50 h 56"/>
                <a:gd name="T2" fmla="*/ 101 w 102"/>
                <a:gd name="T3" fmla="*/ 11 h 56"/>
                <a:gd name="T4" fmla="*/ 102 w 102"/>
                <a:gd name="T5" fmla="*/ 0 h 56"/>
                <a:gd name="T6" fmla="*/ 0 w 102"/>
                <a:gd name="T7" fmla="*/ 0 h 56"/>
                <a:gd name="T8" fmla="*/ 40 w 102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56">
                  <a:moveTo>
                    <a:pt x="40" y="50"/>
                  </a:moveTo>
                  <a:cubicBezTo>
                    <a:pt x="67" y="56"/>
                    <a:pt x="95" y="38"/>
                    <a:pt x="101" y="11"/>
                  </a:cubicBezTo>
                  <a:cubicBezTo>
                    <a:pt x="102" y="7"/>
                    <a:pt x="102" y="4"/>
                    <a:pt x="1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16" y="44"/>
                    <a:pt x="4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36"/>
            <p:cNvSpPr>
              <a:spLocks/>
            </p:cNvSpPr>
            <p:nvPr/>
          </p:nvSpPr>
          <p:spPr bwMode="auto">
            <a:xfrm>
              <a:off x="4601211" y="3798494"/>
              <a:ext cx="271463" cy="273050"/>
            </a:xfrm>
            <a:custGeom>
              <a:avLst/>
              <a:gdLst>
                <a:gd name="T0" fmla="*/ 30 w 72"/>
                <a:gd name="T1" fmla="*/ 34 h 72"/>
                <a:gd name="T2" fmla="*/ 72 w 72"/>
                <a:gd name="T3" fmla="*/ 8 h 72"/>
                <a:gd name="T4" fmla="*/ 67 w 72"/>
                <a:gd name="T5" fmla="*/ 0 h 72"/>
                <a:gd name="T6" fmla="*/ 11 w 72"/>
                <a:gd name="T7" fmla="*/ 35 h 72"/>
                <a:gd name="T8" fmla="*/ 11 w 72"/>
                <a:gd name="T9" fmla="*/ 35 h 72"/>
                <a:gd name="T10" fmla="*/ 6 w 72"/>
                <a:gd name="T11" fmla="*/ 60 h 72"/>
                <a:gd name="T12" fmla="*/ 31 w 72"/>
                <a:gd name="T13" fmla="*/ 66 h 72"/>
                <a:gd name="T14" fmla="*/ 37 w 72"/>
                <a:gd name="T15" fmla="*/ 41 h 72"/>
                <a:gd name="T16" fmla="*/ 30 w 72"/>
                <a:gd name="T17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30" y="34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3" y="40"/>
                    <a:pt x="0" y="52"/>
                    <a:pt x="6" y="60"/>
                  </a:cubicBezTo>
                  <a:cubicBezTo>
                    <a:pt x="11" y="69"/>
                    <a:pt x="23" y="72"/>
                    <a:pt x="31" y="66"/>
                  </a:cubicBezTo>
                  <a:cubicBezTo>
                    <a:pt x="40" y="61"/>
                    <a:pt x="43" y="49"/>
                    <a:pt x="37" y="41"/>
                  </a:cubicBezTo>
                  <a:cubicBezTo>
                    <a:pt x="35" y="38"/>
                    <a:pt x="33" y="36"/>
                    <a:pt x="3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37"/>
            <p:cNvSpPr>
              <a:spLocks/>
            </p:cNvSpPr>
            <p:nvPr/>
          </p:nvSpPr>
          <p:spPr bwMode="auto">
            <a:xfrm>
              <a:off x="4823461" y="3723881"/>
              <a:ext cx="212725" cy="260350"/>
            </a:xfrm>
            <a:custGeom>
              <a:avLst/>
              <a:gdLst>
                <a:gd name="T0" fmla="*/ 50 w 56"/>
                <a:gd name="T1" fmla="*/ 8 h 69"/>
                <a:gd name="T2" fmla="*/ 27 w 56"/>
                <a:gd name="T3" fmla="*/ 6 h 69"/>
                <a:gd name="T4" fmla="*/ 26 w 56"/>
                <a:gd name="T5" fmla="*/ 30 h 69"/>
                <a:gd name="T6" fmla="*/ 33 w 56"/>
                <a:gd name="T7" fmla="*/ 34 h 69"/>
                <a:gd name="T8" fmla="*/ 0 w 56"/>
                <a:gd name="T9" fmla="*/ 63 h 69"/>
                <a:gd name="T10" fmla="*/ 6 w 56"/>
                <a:gd name="T11" fmla="*/ 69 h 69"/>
                <a:gd name="T12" fmla="*/ 49 w 56"/>
                <a:gd name="T13" fmla="*/ 30 h 69"/>
                <a:gd name="T14" fmla="*/ 49 w 56"/>
                <a:gd name="T15" fmla="*/ 30 h 69"/>
                <a:gd name="T16" fmla="*/ 50 w 56"/>
                <a:gd name="T17" fmla="*/ 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69">
                  <a:moveTo>
                    <a:pt x="50" y="8"/>
                  </a:moveTo>
                  <a:cubicBezTo>
                    <a:pt x="44" y="1"/>
                    <a:pt x="34" y="0"/>
                    <a:pt x="27" y="6"/>
                  </a:cubicBezTo>
                  <a:cubicBezTo>
                    <a:pt x="20" y="13"/>
                    <a:pt x="20" y="23"/>
                    <a:pt x="26" y="30"/>
                  </a:cubicBezTo>
                  <a:cubicBezTo>
                    <a:pt x="28" y="32"/>
                    <a:pt x="30" y="33"/>
                    <a:pt x="33" y="3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5" y="24"/>
                    <a:pt x="56" y="14"/>
                    <a:pt x="5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38"/>
            <p:cNvSpPr>
              <a:spLocks/>
            </p:cNvSpPr>
            <p:nvPr/>
          </p:nvSpPr>
          <p:spPr bwMode="auto">
            <a:xfrm>
              <a:off x="5053648" y="3644506"/>
              <a:ext cx="65088" cy="120650"/>
            </a:xfrm>
            <a:custGeom>
              <a:avLst/>
              <a:gdLst>
                <a:gd name="T0" fmla="*/ 12 w 17"/>
                <a:gd name="T1" fmla="*/ 2 h 32"/>
                <a:gd name="T2" fmla="*/ 3 w 17"/>
                <a:gd name="T3" fmla="*/ 4 h 32"/>
                <a:gd name="T4" fmla="*/ 6 w 17"/>
                <a:gd name="T5" fmla="*/ 14 h 32"/>
                <a:gd name="T6" fmla="*/ 9 w 17"/>
                <a:gd name="T7" fmla="*/ 14 h 32"/>
                <a:gd name="T8" fmla="*/ 0 w 17"/>
                <a:gd name="T9" fmla="*/ 30 h 32"/>
                <a:gd name="T10" fmla="*/ 3 w 17"/>
                <a:gd name="T11" fmla="*/ 32 h 32"/>
                <a:gd name="T12" fmla="*/ 15 w 17"/>
                <a:gd name="T13" fmla="*/ 11 h 32"/>
                <a:gd name="T14" fmla="*/ 15 w 17"/>
                <a:gd name="T15" fmla="*/ 11 h 32"/>
                <a:gd name="T16" fmla="*/ 12 w 17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2">
                  <a:moveTo>
                    <a:pt x="12" y="2"/>
                  </a:moveTo>
                  <a:cubicBezTo>
                    <a:pt x="9" y="0"/>
                    <a:pt x="5" y="1"/>
                    <a:pt x="3" y="4"/>
                  </a:cubicBezTo>
                  <a:cubicBezTo>
                    <a:pt x="1" y="8"/>
                    <a:pt x="2" y="12"/>
                    <a:pt x="6" y="14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8"/>
                    <a:pt x="16" y="4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9"/>
            <p:cNvSpPr>
              <a:spLocks/>
            </p:cNvSpPr>
            <p:nvPr/>
          </p:nvSpPr>
          <p:spPr bwMode="auto">
            <a:xfrm>
              <a:off x="4434523" y="3628631"/>
              <a:ext cx="95250" cy="49213"/>
            </a:xfrm>
            <a:custGeom>
              <a:avLst/>
              <a:gdLst>
                <a:gd name="T0" fmla="*/ 1 w 25"/>
                <a:gd name="T1" fmla="*/ 3 h 13"/>
                <a:gd name="T2" fmla="*/ 17 w 25"/>
                <a:gd name="T3" fmla="*/ 11 h 13"/>
                <a:gd name="T4" fmla="*/ 25 w 25"/>
                <a:gd name="T5" fmla="*/ 0 h 13"/>
                <a:gd name="T6" fmla="*/ 0 w 25"/>
                <a:gd name="T7" fmla="*/ 0 h 13"/>
                <a:gd name="T8" fmla="*/ 1 w 25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1" y="3"/>
                  </a:moveTo>
                  <a:cubicBezTo>
                    <a:pt x="3" y="10"/>
                    <a:pt x="10" y="13"/>
                    <a:pt x="17" y="11"/>
                  </a:cubicBezTo>
                  <a:cubicBezTo>
                    <a:pt x="22" y="9"/>
                    <a:pt x="25" y="5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40"/>
            <p:cNvSpPr>
              <a:spLocks/>
            </p:cNvSpPr>
            <p:nvPr/>
          </p:nvSpPr>
          <p:spPr bwMode="auto">
            <a:xfrm>
              <a:off x="4182111" y="3628631"/>
              <a:ext cx="161925" cy="273050"/>
            </a:xfrm>
            <a:custGeom>
              <a:avLst/>
              <a:gdLst>
                <a:gd name="T0" fmla="*/ 0 w 43"/>
                <a:gd name="T1" fmla="*/ 72 h 72"/>
                <a:gd name="T2" fmla="*/ 11 w 43"/>
                <a:gd name="T3" fmla="*/ 72 h 72"/>
                <a:gd name="T4" fmla="*/ 11 w 43"/>
                <a:gd name="T5" fmla="*/ 13 h 72"/>
                <a:gd name="T6" fmla="*/ 22 w 43"/>
                <a:gd name="T7" fmla="*/ 16 h 72"/>
                <a:gd name="T8" fmla="*/ 43 w 43"/>
                <a:gd name="T9" fmla="*/ 0 h 72"/>
                <a:gd name="T10" fmla="*/ 0 w 43"/>
                <a:gd name="T11" fmla="*/ 0 h 72"/>
                <a:gd name="T12" fmla="*/ 0 w 43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72">
                  <a:moveTo>
                    <a:pt x="0" y="72"/>
                  </a:moveTo>
                  <a:cubicBezTo>
                    <a:pt x="11" y="72"/>
                    <a:pt x="11" y="72"/>
                    <a:pt x="11" y="7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4" y="15"/>
                    <a:pt x="18" y="16"/>
                    <a:pt x="22" y="16"/>
                  </a:cubicBezTo>
                  <a:cubicBezTo>
                    <a:pt x="32" y="16"/>
                    <a:pt x="41" y="9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41"/>
            <p:cNvSpPr>
              <a:spLocks/>
            </p:cNvSpPr>
            <p:nvPr/>
          </p:nvSpPr>
          <p:spPr bwMode="auto">
            <a:xfrm>
              <a:off x="4344036" y="3628631"/>
              <a:ext cx="79375" cy="98425"/>
            </a:xfrm>
            <a:custGeom>
              <a:avLst/>
              <a:gdLst>
                <a:gd name="T0" fmla="*/ 9 w 21"/>
                <a:gd name="T1" fmla="*/ 2 h 26"/>
                <a:gd name="T2" fmla="*/ 13 w 21"/>
                <a:gd name="T3" fmla="*/ 4 h 26"/>
                <a:gd name="T4" fmla="*/ 0 w 21"/>
                <a:gd name="T5" fmla="*/ 24 h 26"/>
                <a:gd name="T6" fmla="*/ 4 w 21"/>
                <a:gd name="T7" fmla="*/ 26 h 26"/>
                <a:gd name="T8" fmla="*/ 21 w 21"/>
                <a:gd name="T9" fmla="*/ 0 h 26"/>
                <a:gd name="T10" fmla="*/ 6 w 21"/>
                <a:gd name="T11" fmla="*/ 0 h 26"/>
                <a:gd name="T12" fmla="*/ 9 w 2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6">
                  <a:moveTo>
                    <a:pt x="9" y="2"/>
                  </a:moveTo>
                  <a:cubicBezTo>
                    <a:pt x="10" y="3"/>
                    <a:pt x="12" y="3"/>
                    <a:pt x="13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8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2"/>
            <p:cNvSpPr>
              <a:spLocks/>
            </p:cNvSpPr>
            <p:nvPr/>
          </p:nvSpPr>
          <p:spPr bwMode="auto">
            <a:xfrm>
              <a:off x="3861436" y="3822306"/>
              <a:ext cx="109538" cy="85725"/>
            </a:xfrm>
            <a:custGeom>
              <a:avLst/>
              <a:gdLst>
                <a:gd name="T0" fmla="*/ 17 w 29"/>
                <a:gd name="T1" fmla="*/ 10 h 23"/>
                <a:gd name="T2" fmla="*/ 15 w 29"/>
                <a:gd name="T3" fmla="*/ 13 h 23"/>
                <a:gd name="T4" fmla="*/ 2 w 29"/>
                <a:gd name="T5" fmla="*/ 0 h 23"/>
                <a:gd name="T6" fmla="*/ 0 w 29"/>
                <a:gd name="T7" fmla="*/ 2 h 23"/>
                <a:gd name="T8" fmla="*/ 17 w 29"/>
                <a:gd name="T9" fmla="*/ 20 h 23"/>
                <a:gd name="T10" fmla="*/ 17 w 29"/>
                <a:gd name="T11" fmla="*/ 20 h 23"/>
                <a:gd name="T12" fmla="*/ 26 w 29"/>
                <a:gd name="T13" fmla="*/ 20 h 23"/>
                <a:gd name="T14" fmla="*/ 27 w 29"/>
                <a:gd name="T15" fmla="*/ 11 h 23"/>
                <a:gd name="T16" fmla="*/ 17 w 29"/>
                <a:gd name="T17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17" y="10"/>
                  </a:moveTo>
                  <a:cubicBezTo>
                    <a:pt x="16" y="11"/>
                    <a:pt x="15" y="12"/>
                    <a:pt x="15" y="1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9" y="23"/>
                    <a:pt x="24" y="23"/>
                    <a:pt x="26" y="20"/>
                  </a:cubicBezTo>
                  <a:cubicBezTo>
                    <a:pt x="29" y="18"/>
                    <a:pt x="29" y="13"/>
                    <a:pt x="27" y="11"/>
                  </a:cubicBezTo>
                  <a:cubicBezTo>
                    <a:pt x="24" y="8"/>
                    <a:pt x="20" y="8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3"/>
            <p:cNvSpPr>
              <a:spLocks/>
            </p:cNvSpPr>
            <p:nvPr/>
          </p:nvSpPr>
          <p:spPr bwMode="auto">
            <a:xfrm>
              <a:off x="3963036" y="3757219"/>
              <a:ext cx="211138" cy="219075"/>
            </a:xfrm>
            <a:custGeom>
              <a:avLst/>
              <a:gdLst>
                <a:gd name="T0" fmla="*/ 23 w 56"/>
                <a:gd name="T1" fmla="*/ 28 h 58"/>
                <a:gd name="T2" fmla="*/ 56 w 56"/>
                <a:gd name="T3" fmla="*/ 6 h 58"/>
                <a:gd name="T4" fmla="*/ 52 w 56"/>
                <a:gd name="T5" fmla="*/ 0 h 58"/>
                <a:gd name="T6" fmla="*/ 8 w 56"/>
                <a:gd name="T7" fmla="*/ 29 h 58"/>
                <a:gd name="T8" fmla="*/ 8 w 56"/>
                <a:gd name="T9" fmla="*/ 29 h 58"/>
                <a:gd name="T10" fmla="*/ 4 w 56"/>
                <a:gd name="T11" fmla="*/ 49 h 58"/>
                <a:gd name="T12" fmla="*/ 25 w 56"/>
                <a:gd name="T13" fmla="*/ 53 h 58"/>
                <a:gd name="T14" fmla="*/ 29 w 56"/>
                <a:gd name="T15" fmla="*/ 33 h 58"/>
                <a:gd name="T16" fmla="*/ 23 w 56"/>
                <a:gd name="T17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8">
                  <a:moveTo>
                    <a:pt x="23" y="28"/>
                  </a:moveTo>
                  <a:cubicBezTo>
                    <a:pt x="56" y="6"/>
                    <a:pt x="56" y="6"/>
                    <a:pt x="56" y="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2" y="34"/>
                    <a:pt x="0" y="43"/>
                    <a:pt x="4" y="49"/>
                  </a:cubicBezTo>
                  <a:cubicBezTo>
                    <a:pt x="9" y="56"/>
                    <a:pt x="18" y="58"/>
                    <a:pt x="25" y="53"/>
                  </a:cubicBezTo>
                  <a:cubicBezTo>
                    <a:pt x="32" y="49"/>
                    <a:pt x="33" y="40"/>
                    <a:pt x="29" y="33"/>
                  </a:cubicBezTo>
                  <a:cubicBezTo>
                    <a:pt x="27" y="31"/>
                    <a:pt x="25" y="29"/>
                    <a:pt x="2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4"/>
            <p:cNvSpPr>
              <a:spLocks/>
            </p:cNvSpPr>
            <p:nvPr/>
          </p:nvSpPr>
          <p:spPr bwMode="auto">
            <a:xfrm>
              <a:off x="4094798" y="3882631"/>
              <a:ext cx="169863" cy="192088"/>
            </a:xfrm>
            <a:custGeom>
              <a:avLst/>
              <a:gdLst>
                <a:gd name="T0" fmla="*/ 25 w 45"/>
                <a:gd name="T1" fmla="*/ 26 h 51"/>
                <a:gd name="T2" fmla="*/ 20 w 45"/>
                <a:gd name="T3" fmla="*/ 30 h 51"/>
                <a:gd name="T4" fmla="*/ 5 w 45"/>
                <a:gd name="T5" fmla="*/ 0 h 51"/>
                <a:gd name="T6" fmla="*/ 0 w 45"/>
                <a:gd name="T7" fmla="*/ 3 h 51"/>
                <a:gd name="T8" fmla="*/ 20 w 45"/>
                <a:gd name="T9" fmla="*/ 42 h 51"/>
                <a:gd name="T10" fmla="*/ 20 w 45"/>
                <a:gd name="T11" fmla="*/ 42 h 51"/>
                <a:gd name="T12" fmla="*/ 36 w 45"/>
                <a:gd name="T13" fmla="*/ 48 h 51"/>
                <a:gd name="T14" fmla="*/ 42 w 45"/>
                <a:gd name="T15" fmla="*/ 31 h 51"/>
                <a:gd name="T16" fmla="*/ 25 w 45"/>
                <a:gd name="T17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1">
                  <a:moveTo>
                    <a:pt x="25" y="26"/>
                  </a:moveTo>
                  <a:cubicBezTo>
                    <a:pt x="23" y="27"/>
                    <a:pt x="21" y="28"/>
                    <a:pt x="20" y="3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3" y="48"/>
                    <a:pt x="30" y="51"/>
                    <a:pt x="36" y="48"/>
                  </a:cubicBezTo>
                  <a:cubicBezTo>
                    <a:pt x="42" y="45"/>
                    <a:pt x="45" y="37"/>
                    <a:pt x="42" y="31"/>
                  </a:cubicBezTo>
                  <a:cubicBezTo>
                    <a:pt x="39" y="25"/>
                    <a:pt x="31" y="22"/>
                    <a:pt x="2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5"/>
            <p:cNvSpPr>
              <a:spLocks/>
            </p:cNvSpPr>
            <p:nvPr/>
          </p:nvSpPr>
          <p:spPr bwMode="auto">
            <a:xfrm>
              <a:off x="4774248" y="3090469"/>
              <a:ext cx="412750" cy="290513"/>
            </a:xfrm>
            <a:custGeom>
              <a:avLst/>
              <a:gdLst>
                <a:gd name="T0" fmla="*/ 36 w 109"/>
                <a:gd name="T1" fmla="*/ 56 h 77"/>
                <a:gd name="T2" fmla="*/ 87 w 109"/>
                <a:gd name="T3" fmla="*/ 65 h 77"/>
                <a:gd name="T4" fmla="*/ 98 w 109"/>
                <a:gd name="T5" fmla="*/ 14 h 77"/>
                <a:gd name="T6" fmla="*/ 81 w 109"/>
                <a:gd name="T7" fmla="*/ 0 h 77"/>
                <a:gd name="T8" fmla="*/ 53 w 109"/>
                <a:gd name="T9" fmla="*/ 0 h 77"/>
                <a:gd name="T10" fmla="*/ 47 w 109"/>
                <a:gd name="T11" fmla="*/ 3 h 77"/>
                <a:gd name="T12" fmla="*/ 34 w 109"/>
                <a:gd name="T13" fmla="*/ 18 h 77"/>
                <a:gd name="T14" fmla="*/ 22 w 109"/>
                <a:gd name="T15" fmla="*/ 0 h 77"/>
                <a:gd name="T16" fmla="*/ 0 w 109"/>
                <a:gd name="T17" fmla="*/ 0 h 77"/>
                <a:gd name="T18" fmla="*/ 36 w 109"/>
                <a:gd name="T19" fmla="*/ 5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77">
                  <a:moveTo>
                    <a:pt x="36" y="56"/>
                  </a:moveTo>
                  <a:cubicBezTo>
                    <a:pt x="48" y="72"/>
                    <a:pt x="70" y="77"/>
                    <a:pt x="87" y="65"/>
                  </a:cubicBezTo>
                  <a:cubicBezTo>
                    <a:pt x="104" y="54"/>
                    <a:pt x="109" y="31"/>
                    <a:pt x="98" y="14"/>
                  </a:cubicBezTo>
                  <a:cubicBezTo>
                    <a:pt x="94" y="8"/>
                    <a:pt x="88" y="3"/>
                    <a:pt x="8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1"/>
                    <a:pt x="49" y="2"/>
                    <a:pt x="47" y="3"/>
                  </a:cubicBezTo>
                  <a:cubicBezTo>
                    <a:pt x="41" y="7"/>
                    <a:pt x="36" y="12"/>
                    <a:pt x="34" y="1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56"/>
                    <a:pt x="36" y="56"/>
                    <a:pt x="3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46"/>
            <p:cNvSpPr>
              <a:spLocks/>
            </p:cNvSpPr>
            <p:nvPr/>
          </p:nvSpPr>
          <p:spPr bwMode="auto">
            <a:xfrm>
              <a:off x="4926648" y="3387331"/>
              <a:ext cx="252413" cy="241300"/>
            </a:xfrm>
            <a:custGeom>
              <a:avLst/>
              <a:gdLst>
                <a:gd name="T0" fmla="*/ 49 w 67"/>
                <a:gd name="T1" fmla="*/ 59 h 64"/>
                <a:gd name="T2" fmla="*/ 60 w 67"/>
                <a:gd name="T3" fmla="*/ 19 h 64"/>
                <a:gd name="T4" fmla="*/ 19 w 67"/>
                <a:gd name="T5" fmla="*/ 7 h 64"/>
                <a:gd name="T6" fmla="*/ 8 w 67"/>
                <a:gd name="T7" fmla="*/ 48 h 64"/>
                <a:gd name="T8" fmla="*/ 18 w 67"/>
                <a:gd name="T9" fmla="*/ 59 h 64"/>
                <a:gd name="T10" fmla="*/ 9 w 67"/>
                <a:gd name="T11" fmla="*/ 64 h 64"/>
                <a:gd name="T12" fmla="*/ 40 w 67"/>
                <a:gd name="T13" fmla="*/ 64 h 64"/>
                <a:gd name="T14" fmla="*/ 49 w 67"/>
                <a:gd name="T15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64">
                  <a:moveTo>
                    <a:pt x="49" y="59"/>
                  </a:moveTo>
                  <a:cubicBezTo>
                    <a:pt x="62" y="51"/>
                    <a:pt x="67" y="33"/>
                    <a:pt x="60" y="19"/>
                  </a:cubicBezTo>
                  <a:cubicBezTo>
                    <a:pt x="52" y="5"/>
                    <a:pt x="34" y="0"/>
                    <a:pt x="19" y="7"/>
                  </a:cubicBezTo>
                  <a:cubicBezTo>
                    <a:pt x="5" y="15"/>
                    <a:pt x="0" y="33"/>
                    <a:pt x="8" y="48"/>
                  </a:cubicBezTo>
                  <a:cubicBezTo>
                    <a:pt x="10" y="53"/>
                    <a:pt x="14" y="56"/>
                    <a:pt x="18" y="59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9" y="59"/>
                    <a:pt x="49" y="59"/>
                    <a:pt x="4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47"/>
            <p:cNvSpPr>
              <a:spLocks/>
            </p:cNvSpPr>
            <p:nvPr/>
          </p:nvSpPr>
          <p:spPr bwMode="auto">
            <a:xfrm>
              <a:off x="4628198" y="3165081"/>
              <a:ext cx="315913" cy="263525"/>
            </a:xfrm>
            <a:custGeom>
              <a:avLst/>
              <a:gdLst>
                <a:gd name="T0" fmla="*/ 37 w 84"/>
                <a:gd name="T1" fmla="*/ 9 h 70"/>
                <a:gd name="T2" fmla="*/ 9 w 84"/>
                <a:gd name="T3" fmla="*/ 7 h 70"/>
                <a:gd name="T4" fmla="*/ 7 w 84"/>
                <a:gd name="T5" fmla="*/ 35 h 70"/>
                <a:gd name="T6" fmla="*/ 35 w 84"/>
                <a:gd name="T7" fmla="*/ 37 h 70"/>
                <a:gd name="T8" fmla="*/ 41 w 84"/>
                <a:gd name="T9" fmla="*/ 29 h 70"/>
                <a:gd name="T10" fmla="*/ 76 w 84"/>
                <a:gd name="T11" fmla="*/ 70 h 70"/>
                <a:gd name="T12" fmla="*/ 84 w 84"/>
                <a:gd name="T13" fmla="*/ 63 h 70"/>
                <a:gd name="T14" fmla="*/ 37 w 84"/>
                <a:gd name="T15" fmla="*/ 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70">
                  <a:moveTo>
                    <a:pt x="37" y="9"/>
                  </a:moveTo>
                  <a:cubicBezTo>
                    <a:pt x="30" y="1"/>
                    <a:pt x="18" y="0"/>
                    <a:pt x="9" y="7"/>
                  </a:cubicBezTo>
                  <a:cubicBezTo>
                    <a:pt x="1" y="14"/>
                    <a:pt x="0" y="27"/>
                    <a:pt x="7" y="35"/>
                  </a:cubicBezTo>
                  <a:cubicBezTo>
                    <a:pt x="14" y="44"/>
                    <a:pt x="27" y="45"/>
                    <a:pt x="35" y="37"/>
                  </a:cubicBezTo>
                  <a:cubicBezTo>
                    <a:pt x="38" y="35"/>
                    <a:pt x="40" y="32"/>
                    <a:pt x="41" y="29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37" y="9"/>
                    <a:pt x="37" y="9"/>
                    <a:pt x="3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48"/>
            <p:cNvSpPr>
              <a:spLocks/>
            </p:cNvSpPr>
            <p:nvPr/>
          </p:nvSpPr>
          <p:spPr bwMode="auto">
            <a:xfrm>
              <a:off x="4639311" y="3504806"/>
              <a:ext cx="271463" cy="123825"/>
            </a:xfrm>
            <a:custGeom>
              <a:avLst/>
              <a:gdLst>
                <a:gd name="T0" fmla="*/ 145 w 171"/>
                <a:gd name="T1" fmla="*/ 0 h 78"/>
                <a:gd name="T2" fmla="*/ 0 w 171"/>
                <a:gd name="T3" fmla="*/ 78 h 78"/>
                <a:gd name="T4" fmla="*/ 112 w 171"/>
                <a:gd name="T5" fmla="*/ 78 h 78"/>
                <a:gd name="T6" fmla="*/ 171 w 171"/>
                <a:gd name="T7" fmla="*/ 48 h 78"/>
                <a:gd name="T8" fmla="*/ 145 w 171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78">
                  <a:moveTo>
                    <a:pt x="145" y="0"/>
                  </a:moveTo>
                  <a:lnTo>
                    <a:pt x="0" y="78"/>
                  </a:lnTo>
                  <a:lnTo>
                    <a:pt x="112" y="78"/>
                  </a:lnTo>
                  <a:lnTo>
                    <a:pt x="171" y="48"/>
                  </a:lnTo>
                  <a:lnTo>
                    <a:pt x="1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49"/>
            <p:cNvSpPr>
              <a:spLocks/>
            </p:cNvSpPr>
            <p:nvPr/>
          </p:nvSpPr>
          <p:spPr bwMode="auto">
            <a:xfrm>
              <a:off x="3758248" y="3090469"/>
              <a:ext cx="385763" cy="538163"/>
            </a:xfrm>
            <a:custGeom>
              <a:avLst/>
              <a:gdLst>
                <a:gd name="T0" fmla="*/ 62 w 102"/>
                <a:gd name="T1" fmla="*/ 93 h 143"/>
                <a:gd name="T2" fmla="*/ 36 w 102"/>
                <a:gd name="T3" fmla="*/ 94 h 143"/>
                <a:gd name="T4" fmla="*/ 57 w 102"/>
                <a:gd name="T5" fmla="*/ 0 h 143"/>
                <a:gd name="T6" fmla="*/ 31 w 102"/>
                <a:gd name="T7" fmla="*/ 0 h 143"/>
                <a:gd name="T8" fmla="*/ 1 w 102"/>
                <a:gd name="T9" fmla="*/ 133 h 143"/>
                <a:gd name="T10" fmla="*/ 1 w 102"/>
                <a:gd name="T11" fmla="*/ 133 h 143"/>
                <a:gd name="T12" fmla="*/ 0 w 102"/>
                <a:gd name="T13" fmla="*/ 143 h 143"/>
                <a:gd name="T14" fmla="*/ 102 w 102"/>
                <a:gd name="T15" fmla="*/ 143 h 143"/>
                <a:gd name="T16" fmla="*/ 62 w 102"/>
                <a:gd name="T17" fmla="*/ 9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43">
                  <a:moveTo>
                    <a:pt x="62" y="93"/>
                  </a:moveTo>
                  <a:cubicBezTo>
                    <a:pt x="53" y="91"/>
                    <a:pt x="44" y="92"/>
                    <a:pt x="36" y="94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0" y="136"/>
                    <a:pt x="0" y="140"/>
                    <a:pt x="0" y="143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20"/>
                    <a:pt x="86" y="98"/>
                    <a:pt x="62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50"/>
            <p:cNvSpPr>
              <a:spLocks/>
            </p:cNvSpPr>
            <p:nvPr/>
          </p:nvSpPr>
          <p:spPr bwMode="auto">
            <a:xfrm>
              <a:off x="4461511" y="3090469"/>
              <a:ext cx="106363" cy="52388"/>
            </a:xfrm>
            <a:custGeom>
              <a:avLst/>
              <a:gdLst>
                <a:gd name="T0" fmla="*/ 7 w 67"/>
                <a:gd name="T1" fmla="*/ 33 h 33"/>
                <a:gd name="T2" fmla="*/ 67 w 67"/>
                <a:gd name="T3" fmla="*/ 0 h 33"/>
                <a:gd name="T4" fmla="*/ 38 w 67"/>
                <a:gd name="T5" fmla="*/ 0 h 33"/>
                <a:gd name="T6" fmla="*/ 0 w 67"/>
                <a:gd name="T7" fmla="*/ 21 h 33"/>
                <a:gd name="T8" fmla="*/ 7 w 67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3">
                  <a:moveTo>
                    <a:pt x="7" y="33"/>
                  </a:moveTo>
                  <a:lnTo>
                    <a:pt x="67" y="0"/>
                  </a:lnTo>
                  <a:lnTo>
                    <a:pt x="38" y="0"/>
                  </a:lnTo>
                  <a:lnTo>
                    <a:pt x="0" y="21"/>
                  </a:lnTo>
                  <a:lnTo>
                    <a:pt x="7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51"/>
            <p:cNvSpPr>
              <a:spLocks/>
            </p:cNvSpPr>
            <p:nvPr/>
          </p:nvSpPr>
          <p:spPr bwMode="auto">
            <a:xfrm>
              <a:off x="4582161" y="3090469"/>
              <a:ext cx="95250" cy="44450"/>
            </a:xfrm>
            <a:custGeom>
              <a:avLst/>
              <a:gdLst>
                <a:gd name="T0" fmla="*/ 2 w 25"/>
                <a:gd name="T1" fmla="*/ 4 h 12"/>
                <a:gd name="T2" fmla="*/ 19 w 25"/>
                <a:gd name="T3" fmla="*/ 9 h 12"/>
                <a:gd name="T4" fmla="*/ 25 w 25"/>
                <a:gd name="T5" fmla="*/ 0 h 12"/>
                <a:gd name="T6" fmla="*/ 0 w 25"/>
                <a:gd name="T7" fmla="*/ 0 h 12"/>
                <a:gd name="T8" fmla="*/ 2 w 25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">
                  <a:moveTo>
                    <a:pt x="2" y="4"/>
                  </a:moveTo>
                  <a:cubicBezTo>
                    <a:pt x="5" y="10"/>
                    <a:pt x="13" y="12"/>
                    <a:pt x="19" y="9"/>
                  </a:cubicBezTo>
                  <a:cubicBezTo>
                    <a:pt x="22" y="7"/>
                    <a:pt x="24" y="4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52"/>
            <p:cNvSpPr>
              <a:spLocks/>
            </p:cNvSpPr>
            <p:nvPr/>
          </p:nvSpPr>
          <p:spPr bwMode="auto">
            <a:xfrm>
              <a:off x="4647248" y="3334944"/>
              <a:ext cx="263525" cy="173038"/>
            </a:xfrm>
            <a:custGeom>
              <a:avLst/>
              <a:gdLst>
                <a:gd name="T0" fmla="*/ 27 w 70"/>
                <a:gd name="T1" fmla="*/ 5 h 46"/>
                <a:gd name="T2" fmla="*/ 6 w 70"/>
                <a:gd name="T3" fmla="*/ 7 h 46"/>
                <a:gd name="T4" fmla="*/ 8 w 70"/>
                <a:gd name="T5" fmla="*/ 29 h 46"/>
                <a:gd name="T6" fmla="*/ 30 w 70"/>
                <a:gd name="T7" fmla="*/ 27 h 46"/>
                <a:gd name="T8" fmla="*/ 33 w 70"/>
                <a:gd name="T9" fmla="*/ 20 h 46"/>
                <a:gd name="T10" fmla="*/ 65 w 70"/>
                <a:gd name="T11" fmla="*/ 46 h 46"/>
                <a:gd name="T12" fmla="*/ 70 w 70"/>
                <a:gd name="T13" fmla="*/ 40 h 46"/>
                <a:gd name="T14" fmla="*/ 27 w 70"/>
                <a:gd name="T15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6">
                  <a:moveTo>
                    <a:pt x="27" y="5"/>
                  </a:moveTo>
                  <a:cubicBezTo>
                    <a:pt x="21" y="0"/>
                    <a:pt x="11" y="1"/>
                    <a:pt x="6" y="7"/>
                  </a:cubicBezTo>
                  <a:cubicBezTo>
                    <a:pt x="0" y="14"/>
                    <a:pt x="1" y="24"/>
                    <a:pt x="8" y="29"/>
                  </a:cubicBezTo>
                  <a:cubicBezTo>
                    <a:pt x="15" y="35"/>
                    <a:pt x="24" y="34"/>
                    <a:pt x="30" y="27"/>
                  </a:cubicBezTo>
                  <a:cubicBezTo>
                    <a:pt x="31" y="25"/>
                    <a:pt x="33" y="22"/>
                    <a:pt x="33" y="2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27" y="5"/>
                    <a:pt x="27" y="5"/>
                    <a:pt x="2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53"/>
            <p:cNvSpPr>
              <a:spLocks/>
            </p:cNvSpPr>
            <p:nvPr/>
          </p:nvSpPr>
          <p:spPr bwMode="auto">
            <a:xfrm>
              <a:off x="4532948" y="3115869"/>
              <a:ext cx="101600" cy="106363"/>
            </a:xfrm>
            <a:custGeom>
              <a:avLst/>
              <a:gdLst>
                <a:gd name="T0" fmla="*/ 25 w 27"/>
                <a:gd name="T1" fmla="*/ 28 h 28"/>
                <a:gd name="T2" fmla="*/ 27 w 27"/>
                <a:gd name="T3" fmla="*/ 25 h 28"/>
                <a:gd name="T4" fmla="*/ 11 w 27"/>
                <a:gd name="T5" fmla="*/ 14 h 28"/>
                <a:gd name="T6" fmla="*/ 14 w 27"/>
                <a:gd name="T7" fmla="*/ 12 h 28"/>
                <a:gd name="T8" fmla="*/ 11 w 27"/>
                <a:gd name="T9" fmla="*/ 2 h 28"/>
                <a:gd name="T10" fmla="*/ 2 w 27"/>
                <a:gd name="T11" fmla="*/ 4 h 28"/>
                <a:gd name="T12" fmla="*/ 4 w 27"/>
                <a:gd name="T13" fmla="*/ 14 h 28"/>
                <a:gd name="T14" fmla="*/ 4 w 27"/>
                <a:gd name="T15" fmla="*/ 14 h 28"/>
                <a:gd name="T16" fmla="*/ 25 w 27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25" y="28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4" y="12"/>
                  </a:cubicBezTo>
                  <a:cubicBezTo>
                    <a:pt x="16" y="9"/>
                    <a:pt x="15" y="4"/>
                    <a:pt x="11" y="2"/>
                  </a:cubicBezTo>
                  <a:cubicBezTo>
                    <a:pt x="8" y="0"/>
                    <a:pt x="4" y="1"/>
                    <a:pt x="2" y="4"/>
                  </a:cubicBezTo>
                  <a:cubicBezTo>
                    <a:pt x="0" y="8"/>
                    <a:pt x="0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4"/>
            <p:cNvSpPr>
              <a:spLocks/>
            </p:cNvSpPr>
            <p:nvPr/>
          </p:nvSpPr>
          <p:spPr bwMode="auto">
            <a:xfrm>
              <a:off x="5058411" y="3342881"/>
              <a:ext cx="128588" cy="60325"/>
            </a:xfrm>
            <a:custGeom>
              <a:avLst/>
              <a:gdLst>
                <a:gd name="T0" fmla="*/ 28 w 34"/>
                <a:gd name="T1" fmla="*/ 1 h 16"/>
                <a:gd name="T2" fmla="*/ 19 w 34"/>
                <a:gd name="T3" fmla="*/ 7 h 16"/>
                <a:gd name="T4" fmla="*/ 20 w 34"/>
                <a:gd name="T5" fmla="*/ 10 h 16"/>
                <a:gd name="T6" fmla="*/ 1 w 34"/>
                <a:gd name="T7" fmla="*/ 7 h 16"/>
                <a:gd name="T8" fmla="*/ 0 w 34"/>
                <a:gd name="T9" fmla="*/ 10 h 16"/>
                <a:gd name="T10" fmla="*/ 25 w 34"/>
                <a:gd name="T11" fmla="*/ 15 h 16"/>
                <a:gd name="T12" fmla="*/ 25 w 34"/>
                <a:gd name="T13" fmla="*/ 15 h 16"/>
                <a:gd name="T14" fmla="*/ 33 w 34"/>
                <a:gd name="T15" fmla="*/ 9 h 16"/>
                <a:gd name="T16" fmla="*/ 28 w 34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6">
                  <a:moveTo>
                    <a:pt x="28" y="1"/>
                  </a:moveTo>
                  <a:cubicBezTo>
                    <a:pt x="24" y="0"/>
                    <a:pt x="20" y="3"/>
                    <a:pt x="19" y="7"/>
                  </a:cubicBezTo>
                  <a:cubicBezTo>
                    <a:pt x="19" y="8"/>
                    <a:pt x="19" y="9"/>
                    <a:pt x="2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9" y="16"/>
                    <a:pt x="33" y="13"/>
                    <a:pt x="33" y="9"/>
                  </a:cubicBezTo>
                  <a:cubicBezTo>
                    <a:pt x="34" y="5"/>
                    <a:pt x="32" y="1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55"/>
            <p:cNvSpPr>
              <a:spLocks/>
            </p:cNvSpPr>
            <p:nvPr/>
          </p:nvSpPr>
          <p:spPr bwMode="auto">
            <a:xfrm>
              <a:off x="4434523" y="3527031"/>
              <a:ext cx="196850" cy="101600"/>
            </a:xfrm>
            <a:custGeom>
              <a:avLst/>
              <a:gdLst>
                <a:gd name="T0" fmla="*/ 24 w 52"/>
                <a:gd name="T1" fmla="*/ 22 h 27"/>
                <a:gd name="T2" fmla="*/ 21 w 52"/>
                <a:gd name="T3" fmla="*/ 17 h 27"/>
                <a:gd name="T4" fmla="*/ 52 w 52"/>
                <a:gd name="T5" fmla="*/ 6 h 27"/>
                <a:gd name="T6" fmla="*/ 50 w 52"/>
                <a:gd name="T7" fmla="*/ 0 h 27"/>
                <a:gd name="T8" fmla="*/ 8 w 52"/>
                <a:gd name="T9" fmla="*/ 15 h 27"/>
                <a:gd name="T10" fmla="*/ 8 w 52"/>
                <a:gd name="T11" fmla="*/ 15 h 27"/>
                <a:gd name="T12" fmla="*/ 0 w 52"/>
                <a:gd name="T13" fmla="*/ 27 h 27"/>
                <a:gd name="T14" fmla="*/ 25 w 52"/>
                <a:gd name="T15" fmla="*/ 27 h 27"/>
                <a:gd name="T16" fmla="*/ 24 w 52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7">
                  <a:moveTo>
                    <a:pt x="24" y="22"/>
                  </a:moveTo>
                  <a:cubicBezTo>
                    <a:pt x="24" y="20"/>
                    <a:pt x="22" y="18"/>
                    <a:pt x="21" y="17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17"/>
                    <a:pt x="0" y="22"/>
                    <a:pt x="0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5"/>
                    <a:pt x="25" y="24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56"/>
            <p:cNvSpPr>
              <a:spLocks noChangeArrowheads="1"/>
            </p:cNvSpPr>
            <p:nvPr/>
          </p:nvSpPr>
          <p:spPr bwMode="auto">
            <a:xfrm>
              <a:off x="4166236" y="3090469"/>
              <a:ext cx="53975" cy="142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57"/>
            <p:cNvSpPr>
              <a:spLocks/>
            </p:cNvSpPr>
            <p:nvPr/>
          </p:nvSpPr>
          <p:spPr bwMode="auto">
            <a:xfrm>
              <a:off x="3694748" y="3090469"/>
              <a:ext cx="41275" cy="206375"/>
            </a:xfrm>
            <a:custGeom>
              <a:avLst/>
              <a:gdLst>
                <a:gd name="T0" fmla="*/ 24 w 26"/>
                <a:gd name="T1" fmla="*/ 130 h 130"/>
                <a:gd name="T2" fmla="*/ 26 w 26"/>
                <a:gd name="T3" fmla="*/ 0 h 130"/>
                <a:gd name="T4" fmla="*/ 0 w 26"/>
                <a:gd name="T5" fmla="*/ 0 h 130"/>
                <a:gd name="T6" fmla="*/ 0 w 26"/>
                <a:gd name="T7" fmla="*/ 130 h 130"/>
                <a:gd name="T8" fmla="*/ 24 w 26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0">
                  <a:moveTo>
                    <a:pt x="24" y="13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2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58"/>
            <p:cNvSpPr>
              <a:spLocks/>
            </p:cNvSpPr>
            <p:nvPr/>
          </p:nvSpPr>
          <p:spPr bwMode="auto">
            <a:xfrm>
              <a:off x="4182111" y="3523856"/>
              <a:ext cx="166688" cy="104775"/>
            </a:xfrm>
            <a:custGeom>
              <a:avLst/>
              <a:gdLst>
                <a:gd name="T0" fmla="*/ 22 w 44"/>
                <a:gd name="T1" fmla="*/ 0 h 28"/>
                <a:gd name="T2" fmla="*/ 0 w 44"/>
                <a:gd name="T3" fmla="*/ 22 h 28"/>
                <a:gd name="T4" fmla="*/ 0 w 44"/>
                <a:gd name="T5" fmla="*/ 22 h 28"/>
                <a:gd name="T6" fmla="*/ 0 w 44"/>
                <a:gd name="T7" fmla="*/ 28 h 28"/>
                <a:gd name="T8" fmla="*/ 43 w 44"/>
                <a:gd name="T9" fmla="*/ 28 h 28"/>
                <a:gd name="T10" fmla="*/ 44 w 44"/>
                <a:gd name="T11" fmla="*/ 22 h 28"/>
                <a:gd name="T12" fmla="*/ 22 w 4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8">
                  <a:moveTo>
                    <a:pt x="22" y="0"/>
                  </a:moveTo>
                  <a:cubicBezTo>
                    <a:pt x="10" y="0"/>
                    <a:pt x="1" y="1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6"/>
                    <a:pt x="44" y="2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59"/>
            <p:cNvSpPr>
              <a:spLocks/>
            </p:cNvSpPr>
            <p:nvPr/>
          </p:nvSpPr>
          <p:spPr bwMode="auto">
            <a:xfrm>
              <a:off x="4026536" y="3090469"/>
              <a:ext cx="193675" cy="342900"/>
            </a:xfrm>
            <a:custGeom>
              <a:avLst/>
              <a:gdLst>
                <a:gd name="T0" fmla="*/ 0 w 51"/>
                <a:gd name="T1" fmla="*/ 66 h 91"/>
                <a:gd name="T2" fmla="*/ 25 w 51"/>
                <a:gd name="T3" fmla="*/ 91 h 91"/>
                <a:gd name="T4" fmla="*/ 51 w 51"/>
                <a:gd name="T5" fmla="*/ 65 h 91"/>
                <a:gd name="T6" fmla="*/ 25 w 51"/>
                <a:gd name="T7" fmla="*/ 40 h 91"/>
                <a:gd name="T8" fmla="*/ 12 w 51"/>
                <a:gd name="T9" fmla="*/ 43 h 91"/>
                <a:gd name="T10" fmla="*/ 12 w 51"/>
                <a:gd name="T11" fmla="*/ 0 h 91"/>
                <a:gd name="T12" fmla="*/ 0 w 51"/>
                <a:gd name="T13" fmla="*/ 0 h 91"/>
                <a:gd name="T14" fmla="*/ 0 w 51"/>
                <a:gd name="T15" fmla="*/ 6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91">
                  <a:moveTo>
                    <a:pt x="0" y="66"/>
                  </a:moveTo>
                  <a:cubicBezTo>
                    <a:pt x="0" y="80"/>
                    <a:pt x="11" y="91"/>
                    <a:pt x="25" y="91"/>
                  </a:cubicBezTo>
                  <a:cubicBezTo>
                    <a:pt x="40" y="91"/>
                    <a:pt x="51" y="80"/>
                    <a:pt x="51" y="65"/>
                  </a:cubicBezTo>
                  <a:cubicBezTo>
                    <a:pt x="51" y="51"/>
                    <a:pt x="39" y="40"/>
                    <a:pt x="25" y="40"/>
                  </a:cubicBezTo>
                  <a:cubicBezTo>
                    <a:pt x="21" y="40"/>
                    <a:pt x="16" y="41"/>
                    <a:pt x="12" y="4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60"/>
            <p:cNvSpPr>
              <a:spLocks/>
            </p:cNvSpPr>
            <p:nvPr/>
          </p:nvSpPr>
          <p:spPr bwMode="auto">
            <a:xfrm>
              <a:off x="4612323" y="3447656"/>
              <a:ext cx="82550" cy="163513"/>
            </a:xfrm>
            <a:custGeom>
              <a:avLst/>
              <a:gdLst>
                <a:gd name="T0" fmla="*/ 20 w 22"/>
                <a:gd name="T1" fmla="*/ 15 h 43"/>
                <a:gd name="T2" fmla="*/ 16 w 22"/>
                <a:gd name="T3" fmla="*/ 3 h 43"/>
                <a:gd name="T4" fmla="*/ 4 w 22"/>
                <a:gd name="T5" fmla="*/ 6 h 43"/>
                <a:gd name="T6" fmla="*/ 7 w 22"/>
                <a:gd name="T7" fmla="*/ 19 h 43"/>
                <a:gd name="T8" fmla="*/ 12 w 22"/>
                <a:gd name="T9" fmla="*/ 20 h 43"/>
                <a:gd name="T10" fmla="*/ 0 w 22"/>
                <a:gd name="T11" fmla="*/ 41 h 43"/>
                <a:gd name="T12" fmla="*/ 4 w 22"/>
                <a:gd name="T13" fmla="*/ 43 h 43"/>
                <a:gd name="T14" fmla="*/ 20 w 22"/>
                <a:gd name="T15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3">
                  <a:moveTo>
                    <a:pt x="20" y="15"/>
                  </a:moveTo>
                  <a:cubicBezTo>
                    <a:pt x="22" y="10"/>
                    <a:pt x="20" y="5"/>
                    <a:pt x="16" y="3"/>
                  </a:cubicBezTo>
                  <a:cubicBezTo>
                    <a:pt x="11" y="0"/>
                    <a:pt x="6" y="2"/>
                    <a:pt x="4" y="6"/>
                  </a:cubicBezTo>
                  <a:cubicBezTo>
                    <a:pt x="1" y="11"/>
                    <a:pt x="3" y="16"/>
                    <a:pt x="7" y="19"/>
                  </a:cubicBezTo>
                  <a:cubicBezTo>
                    <a:pt x="9" y="19"/>
                    <a:pt x="10" y="20"/>
                    <a:pt x="12" y="2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20" y="15"/>
                    <a:pt x="20" y="15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61"/>
            <p:cNvSpPr>
              <a:spLocks/>
            </p:cNvSpPr>
            <p:nvPr/>
          </p:nvSpPr>
          <p:spPr bwMode="auto">
            <a:xfrm>
              <a:off x="4359911" y="3568306"/>
              <a:ext cx="74613" cy="60325"/>
            </a:xfrm>
            <a:custGeom>
              <a:avLst/>
              <a:gdLst>
                <a:gd name="T0" fmla="*/ 17 w 20"/>
                <a:gd name="T1" fmla="*/ 15 h 16"/>
                <a:gd name="T2" fmla="*/ 14 w 20"/>
                <a:gd name="T3" fmla="*/ 3 h 16"/>
                <a:gd name="T4" fmla="*/ 2 w 20"/>
                <a:gd name="T5" fmla="*/ 6 h 16"/>
                <a:gd name="T6" fmla="*/ 2 w 20"/>
                <a:gd name="T7" fmla="*/ 16 h 16"/>
                <a:gd name="T8" fmla="*/ 17 w 20"/>
                <a:gd name="T9" fmla="*/ 16 h 16"/>
                <a:gd name="T10" fmla="*/ 17 w 20"/>
                <a:gd name="T1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6">
                  <a:moveTo>
                    <a:pt x="17" y="15"/>
                  </a:moveTo>
                  <a:cubicBezTo>
                    <a:pt x="20" y="11"/>
                    <a:pt x="18" y="5"/>
                    <a:pt x="14" y="3"/>
                  </a:cubicBezTo>
                  <a:cubicBezTo>
                    <a:pt x="10" y="0"/>
                    <a:pt x="4" y="1"/>
                    <a:pt x="2" y="6"/>
                  </a:cubicBezTo>
                  <a:cubicBezTo>
                    <a:pt x="0" y="9"/>
                    <a:pt x="0" y="13"/>
                    <a:pt x="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62"/>
            <p:cNvSpPr>
              <a:spLocks/>
            </p:cNvSpPr>
            <p:nvPr/>
          </p:nvSpPr>
          <p:spPr bwMode="auto">
            <a:xfrm>
              <a:off x="3702686" y="3474644"/>
              <a:ext cx="60325" cy="98425"/>
            </a:xfrm>
            <a:custGeom>
              <a:avLst/>
              <a:gdLst>
                <a:gd name="T0" fmla="*/ 16 w 16"/>
                <a:gd name="T1" fmla="*/ 18 h 26"/>
                <a:gd name="T2" fmla="*/ 9 w 16"/>
                <a:gd name="T3" fmla="*/ 14 h 26"/>
                <a:gd name="T4" fmla="*/ 6 w 16"/>
                <a:gd name="T5" fmla="*/ 15 h 26"/>
                <a:gd name="T6" fmla="*/ 3 w 16"/>
                <a:gd name="T7" fmla="*/ 0 h 26"/>
                <a:gd name="T8" fmla="*/ 0 w 16"/>
                <a:gd name="T9" fmla="*/ 0 h 26"/>
                <a:gd name="T10" fmla="*/ 4 w 16"/>
                <a:gd name="T11" fmla="*/ 21 h 26"/>
                <a:gd name="T12" fmla="*/ 4 w 16"/>
                <a:gd name="T13" fmla="*/ 21 h 26"/>
                <a:gd name="T14" fmla="*/ 11 w 16"/>
                <a:gd name="T15" fmla="*/ 25 h 26"/>
                <a:gd name="T16" fmla="*/ 16 w 16"/>
                <a:gd name="T1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16" y="18"/>
                  </a:moveTo>
                  <a:cubicBezTo>
                    <a:pt x="15" y="15"/>
                    <a:pt x="12" y="13"/>
                    <a:pt x="9" y="14"/>
                  </a:cubicBezTo>
                  <a:cubicBezTo>
                    <a:pt x="8" y="14"/>
                    <a:pt x="7" y="14"/>
                    <a:pt x="6" y="1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4"/>
                    <a:pt x="8" y="26"/>
                    <a:pt x="11" y="25"/>
                  </a:cubicBezTo>
                  <a:cubicBezTo>
                    <a:pt x="14" y="24"/>
                    <a:pt x="16" y="21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63"/>
            <p:cNvSpPr>
              <a:spLocks/>
            </p:cNvSpPr>
            <p:nvPr/>
          </p:nvSpPr>
          <p:spPr bwMode="auto">
            <a:xfrm>
              <a:off x="3686811" y="3241281"/>
              <a:ext cx="109538" cy="211138"/>
            </a:xfrm>
            <a:custGeom>
              <a:avLst/>
              <a:gdLst>
                <a:gd name="T0" fmla="*/ 7 w 29"/>
                <a:gd name="T1" fmla="*/ 53 h 56"/>
                <a:gd name="T2" fmla="*/ 24 w 29"/>
                <a:gd name="T3" fmla="*/ 49 h 56"/>
                <a:gd name="T4" fmla="*/ 19 w 29"/>
                <a:gd name="T5" fmla="*/ 32 h 56"/>
                <a:gd name="T6" fmla="*/ 13 w 29"/>
                <a:gd name="T7" fmla="*/ 31 h 56"/>
                <a:gd name="T8" fmla="*/ 29 w 29"/>
                <a:gd name="T9" fmla="*/ 3 h 56"/>
                <a:gd name="T10" fmla="*/ 24 w 29"/>
                <a:gd name="T11" fmla="*/ 0 h 56"/>
                <a:gd name="T12" fmla="*/ 3 w 29"/>
                <a:gd name="T13" fmla="*/ 37 h 56"/>
                <a:gd name="T14" fmla="*/ 3 w 29"/>
                <a:gd name="T15" fmla="*/ 37 h 56"/>
                <a:gd name="T16" fmla="*/ 7 w 29"/>
                <a:gd name="T17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6">
                  <a:moveTo>
                    <a:pt x="7" y="53"/>
                  </a:moveTo>
                  <a:cubicBezTo>
                    <a:pt x="13" y="56"/>
                    <a:pt x="20" y="54"/>
                    <a:pt x="24" y="49"/>
                  </a:cubicBezTo>
                  <a:cubicBezTo>
                    <a:pt x="27" y="43"/>
                    <a:pt x="25" y="36"/>
                    <a:pt x="19" y="32"/>
                  </a:cubicBezTo>
                  <a:cubicBezTo>
                    <a:pt x="17" y="31"/>
                    <a:pt x="15" y="31"/>
                    <a:pt x="13" y="3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3"/>
                    <a:pt x="2" y="50"/>
                    <a:pt x="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64"/>
            <p:cNvSpPr>
              <a:spLocks/>
            </p:cNvSpPr>
            <p:nvPr/>
          </p:nvSpPr>
          <p:spPr bwMode="auto">
            <a:xfrm>
              <a:off x="4178936" y="3414319"/>
              <a:ext cx="93663" cy="98425"/>
            </a:xfrm>
            <a:custGeom>
              <a:avLst/>
              <a:gdLst>
                <a:gd name="T0" fmla="*/ 13 w 25"/>
                <a:gd name="T1" fmla="*/ 4 h 26"/>
                <a:gd name="T2" fmla="*/ 4 w 25"/>
                <a:gd name="T3" fmla="*/ 2 h 26"/>
                <a:gd name="T4" fmla="*/ 2 w 25"/>
                <a:gd name="T5" fmla="*/ 11 h 26"/>
                <a:gd name="T6" fmla="*/ 11 w 25"/>
                <a:gd name="T7" fmla="*/ 13 h 26"/>
                <a:gd name="T8" fmla="*/ 13 w 25"/>
                <a:gd name="T9" fmla="*/ 11 h 26"/>
                <a:gd name="T10" fmla="*/ 22 w 25"/>
                <a:gd name="T11" fmla="*/ 26 h 26"/>
                <a:gd name="T12" fmla="*/ 25 w 25"/>
                <a:gd name="T13" fmla="*/ 24 h 26"/>
                <a:gd name="T14" fmla="*/ 13 w 25"/>
                <a:gd name="T15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13" y="4"/>
                  </a:moveTo>
                  <a:cubicBezTo>
                    <a:pt x="11" y="1"/>
                    <a:pt x="8" y="0"/>
                    <a:pt x="4" y="2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4" y="14"/>
                    <a:pt x="8" y="15"/>
                    <a:pt x="11" y="13"/>
                  </a:cubicBezTo>
                  <a:cubicBezTo>
                    <a:pt x="12" y="12"/>
                    <a:pt x="13" y="12"/>
                    <a:pt x="13" y="11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13" y="4"/>
                    <a:pt x="13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65"/>
            <p:cNvSpPr>
              <a:spLocks/>
            </p:cNvSpPr>
            <p:nvPr/>
          </p:nvSpPr>
          <p:spPr bwMode="auto">
            <a:xfrm>
              <a:off x="4329748" y="3090469"/>
              <a:ext cx="120650" cy="63500"/>
            </a:xfrm>
            <a:custGeom>
              <a:avLst/>
              <a:gdLst>
                <a:gd name="T0" fmla="*/ 25 w 32"/>
                <a:gd name="T1" fmla="*/ 12 h 17"/>
                <a:gd name="T2" fmla="*/ 32 w 32"/>
                <a:gd name="T3" fmla="*/ 0 h 17"/>
                <a:gd name="T4" fmla="*/ 0 w 32"/>
                <a:gd name="T5" fmla="*/ 0 h 17"/>
                <a:gd name="T6" fmla="*/ 3 w 32"/>
                <a:gd name="T7" fmla="*/ 7 h 17"/>
                <a:gd name="T8" fmla="*/ 25 w 32"/>
                <a:gd name="T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25" y="12"/>
                  </a:moveTo>
                  <a:cubicBezTo>
                    <a:pt x="30" y="9"/>
                    <a:pt x="32" y="5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5"/>
                    <a:pt x="3" y="7"/>
                  </a:cubicBezTo>
                  <a:cubicBezTo>
                    <a:pt x="8" y="15"/>
                    <a:pt x="18" y="17"/>
                    <a:pt x="2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矩形 71"/>
          <p:cNvSpPr/>
          <p:nvPr userDrawn="1"/>
        </p:nvSpPr>
        <p:spPr>
          <a:xfrm>
            <a:off x="0" y="6314122"/>
            <a:ext cx="9144000" cy="4571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8121015" y="6248400"/>
            <a:ext cx="426720" cy="609600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4324" y="6356351"/>
            <a:ext cx="371026" cy="365125"/>
          </a:xfrm>
        </p:spPr>
        <p:txBody>
          <a:bodyPr/>
          <a:lstStyle>
            <a:lvl1pPr algn="ctr">
              <a:defRPr/>
            </a:lvl1pPr>
          </a:lstStyle>
          <a:p>
            <a:fld id="{84206E4D-4227-4500-8F2A-730AF78718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007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428F-1762-4FF3-A482-1E9F7F99773C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2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FC6CC-F16E-4385-8B82-BC510E8CC933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6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5762-77F0-4774-BBE0-5EA5B7A73DCD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5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95C3-B3F1-4BF1-BAD4-814F5C97F0D4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3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BF81E-3698-49BC-B46C-C5F11630BDA1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69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9892-8991-4D0B-B122-4EEB1FE6D322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700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47852-74EA-45C4-BD6A-7D320B4CC594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07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B912933F-962C-4568-A0B8-E00D4BBAD0AC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84206E4D-4227-4500-8F2A-730AF78718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6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store.net/shangwu_ppt/13675.html" TargetMode="External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jpeg"/><Relationship Id="rId12" Type="http://schemas.openxmlformats.org/officeDocument/2006/relationships/hyperlink" Target="http://www.pptstore.net/ppt_tubiao/13872.html" TargetMode="External"/><Relationship Id="rId2" Type="http://schemas.openxmlformats.org/officeDocument/2006/relationships/hyperlink" Target="http://www.pptstore.net/author/bigchi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ptstore.net/shangwu_ppt/13329.html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jpeg"/><Relationship Id="rId15" Type="http://schemas.openxmlformats.org/officeDocument/2006/relationships/image" Target="../media/image34.png"/><Relationship Id="rId10" Type="http://schemas.openxmlformats.org/officeDocument/2006/relationships/hyperlink" Target="http://www.pptstore.net/shangwu_ppt/14092.html" TargetMode="External"/><Relationship Id="rId4" Type="http://schemas.openxmlformats.org/officeDocument/2006/relationships/hyperlink" Target="http://www.pptstore.net/shangwu_ppt/13025.html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pptstore.net/shangwu_ppt/14333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ibo.com/showppt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://www.weibo.com/51ppt" TargetMode="External"/><Relationship Id="rId12" Type="http://schemas.openxmlformats.org/officeDocument/2006/relationships/hyperlink" Target="http://www.showppt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eibo.com/pptstore" TargetMode="External"/><Relationship Id="rId11" Type="http://schemas.openxmlformats.org/officeDocument/2006/relationships/hyperlink" Target="http://www.pptstore.net/zhidao/" TargetMode="External"/><Relationship Id="rId5" Type="http://schemas.openxmlformats.org/officeDocument/2006/relationships/hyperlink" Target="http://www.51ppt.com.cn/Article/PPTTips/2013-03-15/Article_20130315013834.html" TargetMode="External"/><Relationship Id="rId10" Type="http://schemas.openxmlformats.org/officeDocument/2006/relationships/hyperlink" Target="http://www.51ppt.com.cn/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://www.pptstore.ne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7182" y="307505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互联网项目</a:t>
            </a:r>
            <a:endParaRPr lang="en-US" altLang="zh-CN" sz="4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94760" y="2651760"/>
            <a:ext cx="1554480" cy="1554480"/>
            <a:chOff x="3794760" y="2651760"/>
            <a:chExt cx="1554480" cy="1554480"/>
          </a:xfrm>
        </p:grpSpPr>
        <p:sp>
          <p:nvSpPr>
            <p:cNvPr id="30" name="椭圆 29"/>
            <p:cNvSpPr/>
            <p:nvPr/>
          </p:nvSpPr>
          <p:spPr>
            <a:xfrm>
              <a:off x="3794760" y="2651760"/>
              <a:ext cx="1554480" cy="1554480"/>
            </a:xfrm>
            <a:prstGeom prst="ellipse">
              <a:avLst/>
            </a:prstGeom>
            <a:solidFill>
              <a:srgbClr val="FFF8E5"/>
            </a:solidFill>
            <a:ln w="38100">
              <a:solidFill>
                <a:srgbClr val="733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3892867" y="2749867"/>
              <a:ext cx="1358266" cy="1358266"/>
            </a:xfrm>
            <a:prstGeom prst="ellipse">
              <a:avLst/>
            </a:prstGeom>
            <a:noFill/>
            <a:ln w="19050">
              <a:solidFill>
                <a:srgbClr val="733D4D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5557520" y="3075057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的设计分享</a:t>
            </a:r>
            <a:endParaRPr lang="en-US" altLang="zh-CN" sz="4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1851" y="3075057"/>
            <a:ext cx="2816224" cy="739775"/>
            <a:chOff x="831851" y="3075057"/>
            <a:chExt cx="2816224" cy="739775"/>
          </a:xfrm>
        </p:grpSpPr>
        <p:cxnSp>
          <p:nvCxnSpPr>
            <p:cNvPr id="35" name="直接连接符 34"/>
            <p:cNvCxnSpPr/>
            <p:nvPr/>
          </p:nvCxnSpPr>
          <p:spPr>
            <a:xfrm flipH="1">
              <a:off x="831851" y="3075057"/>
              <a:ext cx="2816224" cy="0"/>
            </a:xfrm>
            <a:prstGeom prst="line">
              <a:avLst/>
            </a:prstGeom>
            <a:ln w="28575">
              <a:solidFill>
                <a:srgbClr val="733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831851" y="3814832"/>
              <a:ext cx="2816224" cy="0"/>
            </a:xfrm>
            <a:prstGeom prst="line">
              <a:avLst/>
            </a:prstGeom>
            <a:ln w="28575">
              <a:solidFill>
                <a:srgbClr val="733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490767" y="3075057"/>
            <a:ext cx="2816224" cy="739775"/>
            <a:chOff x="5490767" y="3075057"/>
            <a:chExt cx="2816224" cy="739775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5490767" y="3075057"/>
              <a:ext cx="2816224" cy="0"/>
            </a:xfrm>
            <a:prstGeom prst="line">
              <a:avLst/>
            </a:prstGeom>
            <a:ln w="28575">
              <a:solidFill>
                <a:srgbClr val="733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5490767" y="3814832"/>
              <a:ext cx="2816224" cy="0"/>
            </a:xfrm>
            <a:prstGeom prst="line">
              <a:avLst/>
            </a:prstGeom>
            <a:ln w="28575">
              <a:solidFill>
                <a:srgbClr val="733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395744" y="3110706"/>
            <a:ext cx="399026" cy="534988"/>
            <a:chOff x="3686811" y="2120506"/>
            <a:chExt cx="1500188" cy="2011363"/>
          </a:xfrm>
          <a:solidFill>
            <a:srgbClr val="EE5B5D"/>
          </a:solidFill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4567873" y="3082531"/>
              <a:ext cx="14288" cy="7938"/>
            </a:xfrm>
            <a:custGeom>
              <a:avLst/>
              <a:gdLst>
                <a:gd name="T0" fmla="*/ 0 w 4"/>
                <a:gd name="T1" fmla="*/ 2 h 2"/>
                <a:gd name="T2" fmla="*/ 4 w 4"/>
                <a:gd name="T3" fmla="*/ 2 h 2"/>
                <a:gd name="T4" fmla="*/ 4 w 4"/>
                <a:gd name="T5" fmla="*/ 0 h 2"/>
                <a:gd name="T6" fmla="*/ 0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4639311" y="2844406"/>
              <a:ext cx="219075" cy="246063"/>
            </a:xfrm>
            <a:custGeom>
              <a:avLst/>
              <a:gdLst>
                <a:gd name="T0" fmla="*/ 35 w 138"/>
                <a:gd name="T1" fmla="*/ 0 h 155"/>
                <a:gd name="T2" fmla="*/ 0 w 138"/>
                <a:gd name="T3" fmla="*/ 24 h 155"/>
                <a:gd name="T4" fmla="*/ 85 w 138"/>
                <a:gd name="T5" fmla="*/ 155 h 155"/>
                <a:gd name="T6" fmla="*/ 138 w 138"/>
                <a:gd name="T7" fmla="*/ 155 h 155"/>
                <a:gd name="T8" fmla="*/ 35 w 138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55">
                  <a:moveTo>
                    <a:pt x="35" y="0"/>
                  </a:moveTo>
                  <a:lnTo>
                    <a:pt x="0" y="24"/>
                  </a:lnTo>
                  <a:lnTo>
                    <a:pt x="85" y="155"/>
                  </a:lnTo>
                  <a:lnTo>
                    <a:pt x="138" y="155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4974273" y="3074594"/>
              <a:ext cx="106363" cy="15875"/>
            </a:xfrm>
            <a:custGeom>
              <a:avLst/>
              <a:gdLst>
                <a:gd name="T0" fmla="*/ 0 w 28"/>
                <a:gd name="T1" fmla="*/ 4 h 4"/>
                <a:gd name="T2" fmla="*/ 28 w 28"/>
                <a:gd name="T3" fmla="*/ 4 h 4"/>
                <a:gd name="T4" fmla="*/ 0 w 2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">
                  <a:moveTo>
                    <a:pt x="0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19" y="0"/>
                    <a:pt x="9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755198" y="2860281"/>
              <a:ext cx="238125" cy="233363"/>
            </a:xfrm>
            <a:custGeom>
              <a:avLst/>
              <a:gdLst>
                <a:gd name="T0" fmla="*/ 36 w 63"/>
                <a:gd name="T1" fmla="*/ 30 h 62"/>
                <a:gd name="T2" fmla="*/ 30 w 63"/>
                <a:gd name="T3" fmla="*/ 36 h 62"/>
                <a:gd name="T4" fmla="*/ 6 w 63"/>
                <a:gd name="T5" fmla="*/ 0 h 62"/>
                <a:gd name="T6" fmla="*/ 0 w 63"/>
                <a:gd name="T7" fmla="*/ 4 h 62"/>
                <a:gd name="T8" fmla="*/ 31 w 63"/>
                <a:gd name="T9" fmla="*/ 52 h 62"/>
                <a:gd name="T10" fmla="*/ 31 w 63"/>
                <a:gd name="T11" fmla="*/ 52 h 62"/>
                <a:gd name="T12" fmla="*/ 54 w 63"/>
                <a:gd name="T13" fmla="*/ 57 h 62"/>
                <a:gd name="T14" fmla="*/ 58 w 63"/>
                <a:gd name="T15" fmla="*/ 34 h 62"/>
                <a:gd name="T16" fmla="*/ 36 w 63"/>
                <a:gd name="T17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2">
                  <a:moveTo>
                    <a:pt x="36" y="30"/>
                  </a:moveTo>
                  <a:cubicBezTo>
                    <a:pt x="33" y="31"/>
                    <a:pt x="31" y="33"/>
                    <a:pt x="30" y="3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6" y="60"/>
                    <a:pt x="46" y="62"/>
                    <a:pt x="54" y="57"/>
                  </a:cubicBezTo>
                  <a:cubicBezTo>
                    <a:pt x="61" y="52"/>
                    <a:pt x="63" y="42"/>
                    <a:pt x="58" y="34"/>
                  </a:cubicBezTo>
                  <a:cubicBezTo>
                    <a:pt x="53" y="27"/>
                    <a:pt x="43" y="25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3875723" y="2923781"/>
              <a:ext cx="128588" cy="166688"/>
            </a:xfrm>
            <a:custGeom>
              <a:avLst/>
              <a:gdLst>
                <a:gd name="T0" fmla="*/ 81 w 81"/>
                <a:gd name="T1" fmla="*/ 12 h 105"/>
                <a:gd name="T2" fmla="*/ 24 w 81"/>
                <a:gd name="T3" fmla="*/ 0 h 105"/>
                <a:gd name="T4" fmla="*/ 0 w 81"/>
                <a:gd name="T5" fmla="*/ 105 h 105"/>
                <a:gd name="T6" fmla="*/ 62 w 81"/>
                <a:gd name="T7" fmla="*/ 105 h 105"/>
                <a:gd name="T8" fmla="*/ 81 w 81"/>
                <a:gd name="T9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05">
                  <a:moveTo>
                    <a:pt x="81" y="12"/>
                  </a:moveTo>
                  <a:lnTo>
                    <a:pt x="24" y="0"/>
                  </a:lnTo>
                  <a:lnTo>
                    <a:pt x="0" y="105"/>
                  </a:lnTo>
                  <a:lnTo>
                    <a:pt x="62" y="105"/>
                  </a:lnTo>
                  <a:lnTo>
                    <a:pt x="8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4590098" y="2704706"/>
              <a:ext cx="260350" cy="120650"/>
            </a:xfrm>
            <a:custGeom>
              <a:avLst/>
              <a:gdLst>
                <a:gd name="T0" fmla="*/ 39 w 69"/>
                <a:gd name="T1" fmla="*/ 14 h 32"/>
                <a:gd name="T2" fmla="*/ 39 w 69"/>
                <a:gd name="T3" fmla="*/ 21 h 32"/>
                <a:gd name="T4" fmla="*/ 1 w 69"/>
                <a:gd name="T5" fmla="*/ 14 h 32"/>
                <a:gd name="T6" fmla="*/ 0 w 69"/>
                <a:gd name="T7" fmla="*/ 21 h 32"/>
                <a:gd name="T8" fmla="*/ 51 w 69"/>
                <a:gd name="T9" fmla="*/ 31 h 32"/>
                <a:gd name="T10" fmla="*/ 51 w 69"/>
                <a:gd name="T11" fmla="*/ 31 h 32"/>
                <a:gd name="T12" fmla="*/ 68 w 69"/>
                <a:gd name="T13" fmla="*/ 19 h 32"/>
                <a:gd name="T14" fmla="*/ 56 w 69"/>
                <a:gd name="T15" fmla="*/ 2 h 32"/>
                <a:gd name="T16" fmla="*/ 39 w 69"/>
                <a:gd name="T1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2">
                  <a:moveTo>
                    <a:pt x="39" y="14"/>
                  </a:moveTo>
                  <a:cubicBezTo>
                    <a:pt x="38" y="16"/>
                    <a:pt x="39" y="19"/>
                    <a:pt x="39" y="2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9" y="32"/>
                    <a:pt x="66" y="27"/>
                    <a:pt x="68" y="19"/>
                  </a:cubicBezTo>
                  <a:cubicBezTo>
                    <a:pt x="69" y="11"/>
                    <a:pt x="64" y="3"/>
                    <a:pt x="56" y="2"/>
                  </a:cubicBezTo>
                  <a:cubicBezTo>
                    <a:pt x="48" y="0"/>
                    <a:pt x="40" y="6"/>
                    <a:pt x="3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4385311" y="2799956"/>
              <a:ext cx="254000" cy="115888"/>
            </a:xfrm>
            <a:custGeom>
              <a:avLst/>
              <a:gdLst>
                <a:gd name="T0" fmla="*/ 18 w 67"/>
                <a:gd name="T1" fmla="*/ 2 h 31"/>
                <a:gd name="T2" fmla="*/ 18 w 67"/>
                <a:gd name="T3" fmla="*/ 2 h 31"/>
                <a:gd name="T4" fmla="*/ 1 w 67"/>
                <a:gd name="T5" fmla="*/ 13 h 31"/>
                <a:gd name="T6" fmla="*/ 12 w 67"/>
                <a:gd name="T7" fmla="*/ 29 h 31"/>
                <a:gd name="T8" fmla="*/ 29 w 67"/>
                <a:gd name="T9" fmla="*/ 19 h 31"/>
                <a:gd name="T10" fmla="*/ 29 w 67"/>
                <a:gd name="T11" fmla="*/ 11 h 31"/>
                <a:gd name="T12" fmla="*/ 65 w 67"/>
                <a:gd name="T13" fmla="*/ 20 h 31"/>
                <a:gd name="T14" fmla="*/ 67 w 67"/>
                <a:gd name="T15" fmla="*/ 13 h 31"/>
                <a:gd name="T16" fmla="*/ 18 w 67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1"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0" y="0"/>
                    <a:pt x="3" y="5"/>
                    <a:pt x="1" y="13"/>
                  </a:cubicBezTo>
                  <a:cubicBezTo>
                    <a:pt x="0" y="20"/>
                    <a:pt x="4" y="28"/>
                    <a:pt x="12" y="29"/>
                  </a:cubicBezTo>
                  <a:cubicBezTo>
                    <a:pt x="20" y="31"/>
                    <a:pt x="27" y="26"/>
                    <a:pt x="29" y="19"/>
                  </a:cubicBezTo>
                  <a:cubicBezTo>
                    <a:pt x="29" y="16"/>
                    <a:pt x="29" y="14"/>
                    <a:pt x="29" y="1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7" y="13"/>
                    <a:pt x="67" y="13"/>
                    <a:pt x="67" y="13"/>
                  </a:cubicBez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/>
            </p:cNvSpPr>
            <p:nvPr/>
          </p:nvSpPr>
          <p:spPr bwMode="auto">
            <a:xfrm>
              <a:off x="4464686" y="2915844"/>
              <a:ext cx="196850" cy="139700"/>
            </a:xfrm>
            <a:custGeom>
              <a:avLst/>
              <a:gdLst>
                <a:gd name="T0" fmla="*/ 50 w 52"/>
                <a:gd name="T1" fmla="*/ 10 h 37"/>
                <a:gd name="T2" fmla="*/ 35 w 52"/>
                <a:gd name="T3" fmla="*/ 2 h 37"/>
                <a:gd name="T4" fmla="*/ 27 w 52"/>
                <a:gd name="T5" fmla="*/ 17 h 37"/>
                <a:gd name="T6" fmla="*/ 30 w 52"/>
                <a:gd name="T7" fmla="*/ 22 h 37"/>
                <a:gd name="T8" fmla="*/ 0 w 52"/>
                <a:gd name="T9" fmla="*/ 32 h 37"/>
                <a:gd name="T10" fmla="*/ 2 w 52"/>
                <a:gd name="T11" fmla="*/ 37 h 37"/>
                <a:gd name="T12" fmla="*/ 42 w 52"/>
                <a:gd name="T13" fmla="*/ 25 h 37"/>
                <a:gd name="T14" fmla="*/ 42 w 52"/>
                <a:gd name="T15" fmla="*/ 25 h 37"/>
                <a:gd name="T16" fmla="*/ 50 w 52"/>
                <a:gd name="T17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7">
                  <a:moveTo>
                    <a:pt x="50" y="10"/>
                  </a:moveTo>
                  <a:cubicBezTo>
                    <a:pt x="48" y="4"/>
                    <a:pt x="41" y="0"/>
                    <a:pt x="35" y="2"/>
                  </a:cubicBezTo>
                  <a:cubicBezTo>
                    <a:pt x="28" y="4"/>
                    <a:pt x="25" y="11"/>
                    <a:pt x="27" y="17"/>
                  </a:cubicBezTo>
                  <a:cubicBezTo>
                    <a:pt x="28" y="19"/>
                    <a:pt x="29" y="21"/>
                    <a:pt x="30" y="2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8" y="23"/>
                    <a:pt x="52" y="16"/>
                    <a:pt x="5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3"/>
            <p:cNvSpPr>
              <a:spLocks/>
            </p:cNvSpPr>
            <p:nvPr/>
          </p:nvSpPr>
          <p:spPr bwMode="auto">
            <a:xfrm>
              <a:off x="4502786" y="2617394"/>
              <a:ext cx="252413" cy="120650"/>
            </a:xfrm>
            <a:custGeom>
              <a:avLst/>
              <a:gdLst>
                <a:gd name="T0" fmla="*/ 11 w 67"/>
                <a:gd name="T1" fmla="*/ 29 h 32"/>
                <a:gd name="T2" fmla="*/ 29 w 67"/>
                <a:gd name="T3" fmla="*/ 20 h 32"/>
                <a:gd name="T4" fmla="*/ 29 w 67"/>
                <a:gd name="T5" fmla="*/ 13 h 32"/>
                <a:gd name="T6" fmla="*/ 65 w 67"/>
                <a:gd name="T7" fmla="*/ 25 h 32"/>
                <a:gd name="T8" fmla="*/ 67 w 67"/>
                <a:gd name="T9" fmla="*/ 18 h 32"/>
                <a:gd name="T10" fmla="*/ 20 w 67"/>
                <a:gd name="T11" fmla="*/ 3 h 32"/>
                <a:gd name="T12" fmla="*/ 20 w 67"/>
                <a:gd name="T13" fmla="*/ 3 h 32"/>
                <a:gd name="T14" fmla="*/ 2 w 67"/>
                <a:gd name="T15" fmla="*/ 12 h 32"/>
                <a:gd name="T16" fmla="*/ 11 w 67"/>
                <a:gd name="T1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2">
                  <a:moveTo>
                    <a:pt x="11" y="29"/>
                  </a:moveTo>
                  <a:cubicBezTo>
                    <a:pt x="19" y="32"/>
                    <a:pt x="27" y="28"/>
                    <a:pt x="29" y="20"/>
                  </a:cubicBezTo>
                  <a:cubicBezTo>
                    <a:pt x="30" y="18"/>
                    <a:pt x="30" y="15"/>
                    <a:pt x="29" y="13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2" y="0"/>
                    <a:pt x="5" y="4"/>
                    <a:pt x="2" y="12"/>
                  </a:cubicBezTo>
                  <a:cubicBezTo>
                    <a:pt x="0" y="19"/>
                    <a:pt x="4" y="27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4828223" y="2792019"/>
              <a:ext cx="279400" cy="260350"/>
            </a:xfrm>
            <a:custGeom>
              <a:avLst/>
              <a:gdLst>
                <a:gd name="T0" fmla="*/ 6 w 74"/>
                <a:gd name="T1" fmla="*/ 32 h 69"/>
                <a:gd name="T2" fmla="*/ 32 w 74"/>
                <a:gd name="T3" fmla="*/ 36 h 69"/>
                <a:gd name="T4" fmla="*/ 38 w 74"/>
                <a:gd name="T5" fmla="*/ 28 h 69"/>
                <a:gd name="T6" fmla="*/ 67 w 74"/>
                <a:gd name="T7" fmla="*/ 69 h 69"/>
                <a:gd name="T8" fmla="*/ 74 w 74"/>
                <a:gd name="T9" fmla="*/ 63 h 69"/>
                <a:gd name="T10" fmla="*/ 36 w 74"/>
                <a:gd name="T11" fmla="*/ 10 h 69"/>
                <a:gd name="T12" fmla="*/ 36 w 74"/>
                <a:gd name="T13" fmla="*/ 10 h 69"/>
                <a:gd name="T14" fmla="*/ 10 w 74"/>
                <a:gd name="T15" fmla="*/ 6 h 69"/>
                <a:gd name="T16" fmla="*/ 6 w 74"/>
                <a:gd name="T17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6" y="32"/>
                  </a:moveTo>
                  <a:cubicBezTo>
                    <a:pt x="12" y="40"/>
                    <a:pt x="23" y="42"/>
                    <a:pt x="32" y="36"/>
                  </a:cubicBezTo>
                  <a:cubicBezTo>
                    <a:pt x="34" y="34"/>
                    <a:pt x="36" y="31"/>
                    <a:pt x="38" y="28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0" y="2"/>
                    <a:pt x="18" y="0"/>
                    <a:pt x="10" y="6"/>
                  </a:cubicBezTo>
                  <a:cubicBezTo>
                    <a:pt x="2" y="12"/>
                    <a:pt x="0" y="23"/>
                    <a:pt x="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5"/>
            <p:cNvSpPr>
              <a:spLocks/>
            </p:cNvSpPr>
            <p:nvPr/>
          </p:nvSpPr>
          <p:spPr bwMode="auto">
            <a:xfrm>
              <a:off x="4521836" y="3030144"/>
              <a:ext cx="155575" cy="60325"/>
            </a:xfrm>
            <a:custGeom>
              <a:avLst/>
              <a:gdLst>
                <a:gd name="T0" fmla="*/ 16 w 41"/>
                <a:gd name="T1" fmla="*/ 14 h 16"/>
                <a:gd name="T2" fmla="*/ 16 w 41"/>
                <a:gd name="T3" fmla="*/ 16 h 16"/>
                <a:gd name="T4" fmla="*/ 41 w 41"/>
                <a:gd name="T5" fmla="*/ 16 h 16"/>
                <a:gd name="T6" fmla="*/ 39 w 41"/>
                <a:gd name="T7" fmla="*/ 8 h 16"/>
                <a:gd name="T8" fmla="*/ 23 w 41"/>
                <a:gd name="T9" fmla="*/ 3 h 16"/>
                <a:gd name="T10" fmla="*/ 23 w 41"/>
                <a:gd name="T11" fmla="*/ 3 h 16"/>
                <a:gd name="T12" fmla="*/ 0 w 41"/>
                <a:gd name="T13" fmla="*/ 16 h 16"/>
                <a:gd name="T14" fmla="*/ 12 w 41"/>
                <a:gd name="T15" fmla="*/ 16 h 16"/>
                <a:gd name="T16" fmla="*/ 16 w 41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6">
                  <a:moveTo>
                    <a:pt x="16" y="14"/>
                  </a:moveTo>
                  <a:cubicBezTo>
                    <a:pt x="16" y="15"/>
                    <a:pt x="16" y="15"/>
                    <a:pt x="16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3"/>
                    <a:pt x="41" y="10"/>
                    <a:pt x="39" y="8"/>
                  </a:cubicBezTo>
                  <a:cubicBezTo>
                    <a:pt x="36" y="2"/>
                    <a:pt x="29" y="0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3694748" y="2490394"/>
              <a:ext cx="169863" cy="387350"/>
            </a:xfrm>
            <a:custGeom>
              <a:avLst/>
              <a:gdLst>
                <a:gd name="T0" fmla="*/ 0 w 45"/>
                <a:gd name="T1" fmla="*/ 81 h 103"/>
                <a:gd name="T2" fmla="*/ 22 w 45"/>
                <a:gd name="T3" fmla="*/ 103 h 103"/>
                <a:gd name="T4" fmla="*/ 45 w 45"/>
                <a:gd name="T5" fmla="*/ 80 h 103"/>
                <a:gd name="T6" fmla="*/ 22 w 45"/>
                <a:gd name="T7" fmla="*/ 58 h 103"/>
                <a:gd name="T8" fmla="*/ 11 w 45"/>
                <a:gd name="T9" fmla="*/ 61 h 103"/>
                <a:gd name="T10" fmla="*/ 11 w 45"/>
                <a:gd name="T11" fmla="*/ 0 h 103"/>
                <a:gd name="T12" fmla="*/ 0 w 45"/>
                <a:gd name="T13" fmla="*/ 0 h 103"/>
                <a:gd name="T14" fmla="*/ 0 w 45"/>
                <a:gd name="T15" fmla="*/ 8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03">
                  <a:moveTo>
                    <a:pt x="0" y="81"/>
                  </a:moveTo>
                  <a:cubicBezTo>
                    <a:pt x="0" y="93"/>
                    <a:pt x="10" y="103"/>
                    <a:pt x="22" y="103"/>
                  </a:cubicBezTo>
                  <a:cubicBezTo>
                    <a:pt x="35" y="103"/>
                    <a:pt x="45" y="93"/>
                    <a:pt x="45" y="80"/>
                  </a:cubicBezTo>
                  <a:cubicBezTo>
                    <a:pt x="45" y="68"/>
                    <a:pt x="35" y="58"/>
                    <a:pt x="22" y="58"/>
                  </a:cubicBezTo>
                  <a:cubicBezTo>
                    <a:pt x="18" y="58"/>
                    <a:pt x="14" y="59"/>
                    <a:pt x="11" y="6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4045586" y="2353869"/>
              <a:ext cx="174625" cy="388938"/>
            </a:xfrm>
            <a:custGeom>
              <a:avLst/>
              <a:gdLst>
                <a:gd name="T0" fmla="*/ 23 w 46"/>
                <a:gd name="T1" fmla="*/ 103 h 103"/>
                <a:gd name="T2" fmla="*/ 46 w 46"/>
                <a:gd name="T3" fmla="*/ 80 h 103"/>
                <a:gd name="T4" fmla="*/ 23 w 46"/>
                <a:gd name="T5" fmla="*/ 57 h 103"/>
                <a:gd name="T6" fmla="*/ 12 w 46"/>
                <a:gd name="T7" fmla="*/ 60 h 103"/>
                <a:gd name="T8" fmla="*/ 12 w 46"/>
                <a:gd name="T9" fmla="*/ 0 h 103"/>
                <a:gd name="T10" fmla="*/ 0 w 46"/>
                <a:gd name="T11" fmla="*/ 0 h 103"/>
                <a:gd name="T12" fmla="*/ 1 w 46"/>
                <a:gd name="T13" fmla="*/ 80 h 103"/>
                <a:gd name="T14" fmla="*/ 1 w 46"/>
                <a:gd name="T15" fmla="*/ 80 h 103"/>
                <a:gd name="T16" fmla="*/ 23 w 46"/>
                <a:gd name="T1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3">
                  <a:moveTo>
                    <a:pt x="23" y="103"/>
                  </a:moveTo>
                  <a:cubicBezTo>
                    <a:pt x="36" y="102"/>
                    <a:pt x="46" y="92"/>
                    <a:pt x="46" y="80"/>
                  </a:cubicBezTo>
                  <a:cubicBezTo>
                    <a:pt x="46" y="67"/>
                    <a:pt x="36" y="57"/>
                    <a:pt x="23" y="57"/>
                  </a:cubicBezTo>
                  <a:cubicBezTo>
                    <a:pt x="19" y="57"/>
                    <a:pt x="15" y="58"/>
                    <a:pt x="12" y="6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93"/>
                    <a:pt x="11" y="103"/>
                    <a:pt x="2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4045586" y="2120506"/>
              <a:ext cx="169863" cy="387350"/>
            </a:xfrm>
            <a:custGeom>
              <a:avLst/>
              <a:gdLst>
                <a:gd name="T0" fmla="*/ 22 w 45"/>
                <a:gd name="T1" fmla="*/ 46 h 103"/>
                <a:gd name="T2" fmla="*/ 34 w 45"/>
                <a:gd name="T3" fmla="*/ 43 h 103"/>
                <a:gd name="T4" fmla="*/ 34 w 45"/>
                <a:gd name="T5" fmla="*/ 103 h 103"/>
                <a:gd name="T6" fmla="*/ 45 w 45"/>
                <a:gd name="T7" fmla="*/ 103 h 103"/>
                <a:gd name="T8" fmla="*/ 45 w 45"/>
                <a:gd name="T9" fmla="*/ 23 h 103"/>
                <a:gd name="T10" fmla="*/ 45 w 45"/>
                <a:gd name="T11" fmla="*/ 23 h 103"/>
                <a:gd name="T12" fmla="*/ 22 w 45"/>
                <a:gd name="T13" fmla="*/ 0 h 103"/>
                <a:gd name="T14" fmla="*/ 0 w 45"/>
                <a:gd name="T15" fmla="*/ 23 h 103"/>
                <a:gd name="T16" fmla="*/ 22 w 45"/>
                <a:gd name="T17" fmla="*/ 4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3">
                  <a:moveTo>
                    <a:pt x="22" y="46"/>
                  </a:moveTo>
                  <a:cubicBezTo>
                    <a:pt x="27" y="46"/>
                    <a:pt x="31" y="45"/>
                    <a:pt x="34" y="4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45" y="103"/>
                    <a:pt x="45" y="103"/>
                    <a:pt x="45" y="10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2" y="0"/>
                  </a:cubicBezTo>
                  <a:cubicBezTo>
                    <a:pt x="10" y="1"/>
                    <a:pt x="0" y="11"/>
                    <a:pt x="0" y="23"/>
                  </a:cubicBezTo>
                  <a:cubicBezTo>
                    <a:pt x="0" y="36"/>
                    <a:pt x="10" y="46"/>
                    <a:pt x="2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4012248" y="2757094"/>
              <a:ext cx="207963" cy="333375"/>
            </a:xfrm>
            <a:custGeom>
              <a:avLst/>
              <a:gdLst>
                <a:gd name="T0" fmla="*/ 55 w 55"/>
                <a:gd name="T1" fmla="*/ 27 h 88"/>
                <a:gd name="T2" fmla="*/ 55 w 55"/>
                <a:gd name="T3" fmla="*/ 27 h 88"/>
                <a:gd name="T4" fmla="*/ 27 w 55"/>
                <a:gd name="T5" fmla="*/ 0 h 88"/>
                <a:gd name="T6" fmla="*/ 0 w 55"/>
                <a:gd name="T7" fmla="*/ 28 h 88"/>
                <a:gd name="T8" fmla="*/ 27 w 55"/>
                <a:gd name="T9" fmla="*/ 56 h 88"/>
                <a:gd name="T10" fmla="*/ 41 w 55"/>
                <a:gd name="T11" fmla="*/ 52 h 88"/>
                <a:gd name="T12" fmla="*/ 41 w 55"/>
                <a:gd name="T13" fmla="*/ 88 h 88"/>
                <a:gd name="T14" fmla="*/ 55 w 55"/>
                <a:gd name="T15" fmla="*/ 88 h 88"/>
                <a:gd name="T16" fmla="*/ 55 w 55"/>
                <a:gd name="T17" fmla="*/ 2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88">
                  <a:moveTo>
                    <a:pt x="55" y="27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7" y="56"/>
                  </a:cubicBezTo>
                  <a:cubicBezTo>
                    <a:pt x="32" y="56"/>
                    <a:pt x="37" y="54"/>
                    <a:pt x="41" y="52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55" y="88"/>
                    <a:pt x="55" y="88"/>
                    <a:pt x="55" y="88"/>
                  </a:cubicBezTo>
                  <a:lnTo>
                    <a:pt x="55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3763011" y="2447531"/>
              <a:ext cx="112713" cy="254000"/>
            </a:xfrm>
            <a:custGeom>
              <a:avLst/>
              <a:gdLst>
                <a:gd name="T0" fmla="*/ 22 w 30"/>
                <a:gd name="T1" fmla="*/ 67 h 67"/>
                <a:gd name="T2" fmla="*/ 30 w 30"/>
                <a:gd name="T3" fmla="*/ 67 h 67"/>
                <a:gd name="T4" fmla="*/ 30 w 30"/>
                <a:gd name="T5" fmla="*/ 14 h 67"/>
                <a:gd name="T6" fmla="*/ 30 w 30"/>
                <a:gd name="T7" fmla="*/ 14 h 67"/>
                <a:gd name="T8" fmla="*/ 15 w 30"/>
                <a:gd name="T9" fmla="*/ 0 h 67"/>
                <a:gd name="T10" fmla="*/ 0 w 30"/>
                <a:gd name="T11" fmla="*/ 15 h 67"/>
                <a:gd name="T12" fmla="*/ 15 w 30"/>
                <a:gd name="T13" fmla="*/ 29 h 67"/>
                <a:gd name="T14" fmla="*/ 22 w 30"/>
                <a:gd name="T15" fmla="*/ 27 h 67"/>
                <a:gd name="T16" fmla="*/ 22 w 30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22" y="67"/>
                  </a:moveTo>
                  <a:cubicBezTo>
                    <a:pt x="30" y="67"/>
                    <a:pt x="30" y="67"/>
                    <a:pt x="30" y="6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23"/>
                    <a:pt x="6" y="29"/>
                    <a:pt x="15" y="29"/>
                  </a:cubicBezTo>
                  <a:cubicBezTo>
                    <a:pt x="17" y="29"/>
                    <a:pt x="20" y="29"/>
                    <a:pt x="22" y="27"/>
                  </a:cubicBezTo>
                  <a:lnTo>
                    <a:pt x="22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3694748" y="2923781"/>
              <a:ext cx="166688" cy="166688"/>
            </a:xfrm>
            <a:custGeom>
              <a:avLst/>
              <a:gdLst>
                <a:gd name="T0" fmla="*/ 11 w 44"/>
                <a:gd name="T1" fmla="*/ 41 h 44"/>
                <a:gd name="T2" fmla="*/ 22 w 44"/>
                <a:gd name="T3" fmla="*/ 44 h 44"/>
                <a:gd name="T4" fmla="*/ 44 w 44"/>
                <a:gd name="T5" fmla="*/ 22 h 44"/>
                <a:gd name="T6" fmla="*/ 22 w 44"/>
                <a:gd name="T7" fmla="*/ 0 h 44"/>
                <a:gd name="T8" fmla="*/ 0 w 44"/>
                <a:gd name="T9" fmla="*/ 21 h 44"/>
                <a:gd name="T10" fmla="*/ 0 w 44"/>
                <a:gd name="T11" fmla="*/ 21 h 44"/>
                <a:gd name="T12" fmla="*/ 0 w 44"/>
                <a:gd name="T13" fmla="*/ 44 h 44"/>
                <a:gd name="T14" fmla="*/ 11 w 44"/>
                <a:gd name="T15" fmla="*/ 44 h 44"/>
                <a:gd name="T16" fmla="*/ 11 w 44"/>
                <a:gd name="T17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4">
                  <a:moveTo>
                    <a:pt x="11" y="41"/>
                  </a:moveTo>
                  <a:cubicBezTo>
                    <a:pt x="14" y="43"/>
                    <a:pt x="18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4329748" y="2614219"/>
              <a:ext cx="165100" cy="373063"/>
            </a:xfrm>
            <a:custGeom>
              <a:avLst/>
              <a:gdLst>
                <a:gd name="T0" fmla="*/ 11 w 44"/>
                <a:gd name="T1" fmla="*/ 41 h 99"/>
                <a:gd name="T2" fmla="*/ 22 w 44"/>
                <a:gd name="T3" fmla="*/ 44 h 99"/>
                <a:gd name="T4" fmla="*/ 44 w 44"/>
                <a:gd name="T5" fmla="*/ 22 h 99"/>
                <a:gd name="T6" fmla="*/ 22 w 44"/>
                <a:gd name="T7" fmla="*/ 0 h 99"/>
                <a:gd name="T8" fmla="*/ 0 w 44"/>
                <a:gd name="T9" fmla="*/ 21 h 99"/>
                <a:gd name="T10" fmla="*/ 0 w 44"/>
                <a:gd name="T11" fmla="*/ 21 h 99"/>
                <a:gd name="T12" fmla="*/ 0 w 44"/>
                <a:gd name="T13" fmla="*/ 99 h 99"/>
                <a:gd name="T14" fmla="*/ 11 w 44"/>
                <a:gd name="T15" fmla="*/ 99 h 99"/>
                <a:gd name="T16" fmla="*/ 11 w 44"/>
                <a:gd name="T17" fmla="*/ 4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99">
                  <a:moveTo>
                    <a:pt x="11" y="41"/>
                  </a:moveTo>
                  <a:cubicBezTo>
                    <a:pt x="14" y="43"/>
                    <a:pt x="18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1" y="99"/>
                    <a:pt x="11" y="99"/>
                    <a:pt x="11" y="99"/>
                  </a:cubicBezTo>
                  <a:lnTo>
                    <a:pt x="1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23"/>
            <p:cNvSpPr>
              <a:spLocks noChangeArrowheads="1"/>
            </p:cNvSpPr>
            <p:nvPr/>
          </p:nvSpPr>
          <p:spPr bwMode="auto">
            <a:xfrm>
              <a:off x="4026536" y="2995219"/>
              <a:ext cx="46038" cy="95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4004311" y="2633269"/>
              <a:ext cx="60325" cy="136525"/>
            </a:xfrm>
            <a:custGeom>
              <a:avLst/>
              <a:gdLst>
                <a:gd name="T0" fmla="*/ 0 w 16"/>
                <a:gd name="T1" fmla="*/ 0 h 36"/>
                <a:gd name="T2" fmla="*/ 0 w 16"/>
                <a:gd name="T3" fmla="*/ 28 h 36"/>
                <a:gd name="T4" fmla="*/ 0 w 16"/>
                <a:gd name="T5" fmla="*/ 28 h 36"/>
                <a:gd name="T6" fmla="*/ 8 w 16"/>
                <a:gd name="T7" fmla="*/ 36 h 36"/>
                <a:gd name="T8" fmla="*/ 16 w 16"/>
                <a:gd name="T9" fmla="*/ 28 h 36"/>
                <a:gd name="T10" fmla="*/ 8 w 16"/>
                <a:gd name="T11" fmla="*/ 20 h 36"/>
                <a:gd name="T12" fmla="*/ 4 w 16"/>
                <a:gd name="T13" fmla="*/ 21 h 36"/>
                <a:gd name="T14" fmla="*/ 4 w 16"/>
                <a:gd name="T15" fmla="*/ 0 h 36"/>
                <a:gd name="T16" fmla="*/ 0 w 1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6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4" y="36"/>
                    <a:pt x="8" y="36"/>
                  </a:cubicBezTo>
                  <a:cubicBezTo>
                    <a:pt x="12" y="36"/>
                    <a:pt x="16" y="32"/>
                    <a:pt x="16" y="28"/>
                  </a:cubicBezTo>
                  <a:cubicBezTo>
                    <a:pt x="16" y="24"/>
                    <a:pt x="13" y="20"/>
                    <a:pt x="8" y="20"/>
                  </a:cubicBezTo>
                  <a:cubicBezTo>
                    <a:pt x="7" y="20"/>
                    <a:pt x="5" y="20"/>
                    <a:pt x="4" y="21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3842386" y="2799956"/>
              <a:ext cx="158750" cy="120650"/>
            </a:xfrm>
            <a:custGeom>
              <a:avLst/>
              <a:gdLst>
                <a:gd name="T0" fmla="*/ 40 w 42"/>
                <a:gd name="T1" fmla="*/ 0 h 32"/>
                <a:gd name="T2" fmla="*/ 8 w 42"/>
                <a:gd name="T3" fmla="*/ 12 h 32"/>
                <a:gd name="T4" fmla="*/ 8 w 42"/>
                <a:gd name="T5" fmla="*/ 12 h 32"/>
                <a:gd name="T6" fmla="*/ 2 w 42"/>
                <a:gd name="T7" fmla="*/ 25 h 32"/>
                <a:gd name="T8" fmla="*/ 15 w 42"/>
                <a:gd name="T9" fmla="*/ 31 h 32"/>
                <a:gd name="T10" fmla="*/ 20 w 42"/>
                <a:gd name="T11" fmla="*/ 18 h 32"/>
                <a:gd name="T12" fmla="*/ 17 w 42"/>
                <a:gd name="T13" fmla="*/ 14 h 32"/>
                <a:gd name="T14" fmla="*/ 42 w 42"/>
                <a:gd name="T15" fmla="*/ 5 h 32"/>
                <a:gd name="T16" fmla="*/ 40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40" y="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4"/>
                    <a:pt x="0" y="20"/>
                    <a:pt x="2" y="25"/>
                  </a:cubicBezTo>
                  <a:cubicBezTo>
                    <a:pt x="4" y="30"/>
                    <a:pt x="10" y="32"/>
                    <a:pt x="15" y="31"/>
                  </a:cubicBezTo>
                  <a:cubicBezTo>
                    <a:pt x="20" y="29"/>
                    <a:pt x="22" y="23"/>
                    <a:pt x="20" y="18"/>
                  </a:cubicBezTo>
                  <a:cubicBezTo>
                    <a:pt x="20" y="16"/>
                    <a:pt x="19" y="15"/>
                    <a:pt x="17" y="14"/>
                  </a:cubicBezTo>
                  <a:cubicBezTo>
                    <a:pt x="42" y="5"/>
                    <a:pt x="42" y="5"/>
                    <a:pt x="42" y="5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6"/>
            <p:cNvSpPr>
              <a:spLocks/>
            </p:cNvSpPr>
            <p:nvPr/>
          </p:nvSpPr>
          <p:spPr bwMode="auto">
            <a:xfrm>
              <a:off x="3691573" y="2376094"/>
              <a:ext cx="101600" cy="60325"/>
            </a:xfrm>
            <a:custGeom>
              <a:avLst/>
              <a:gdLst>
                <a:gd name="T0" fmla="*/ 3 w 27"/>
                <a:gd name="T1" fmla="*/ 11 h 16"/>
                <a:gd name="T2" fmla="*/ 11 w 27"/>
                <a:gd name="T3" fmla="*/ 10 h 16"/>
                <a:gd name="T4" fmla="*/ 12 w 27"/>
                <a:gd name="T5" fmla="*/ 7 h 16"/>
                <a:gd name="T6" fmla="*/ 25 w 27"/>
                <a:gd name="T7" fmla="*/ 16 h 16"/>
                <a:gd name="T8" fmla="*/ 27 w 27"/>
                <a:gd name="T9" fmla="*/ 13 h 16"/>
                <a:gd name="T10" fmla="*/ 10 w 27"/>
                <a:gd name="T11" fmla="*/ 1 h 16"/>
                <a:gd name="T12" fmla="*/ 10 w 27"/>
                <a:gd name="T13" fmla="*/ 1 h 16"/>
                <a:gd name="T14" fmla="*/ 2 w 27"/>
                <a:gd name="T15" fmla="*/ 3 h 16"/>
                <a:gd name="T16" fmla="*/ 3 w 27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6">
                  <a:moveTo>
                    <a:pt x="3" y="11"/>
                  </a:moveTo>
                  <a:cubicBezTo>
                    <a:pt x="6" y="13"/>
                    <a:pt x="9" y="12"/>
                    <a:pt x="11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0"/>
                    <a:pt x="3" y="0"/>
                    <a:pt x="2" y="3"/>
                  </a:cubicBezTo>
                  <a:cubicBezTo>
                    <a:pt x="0" y="6"/>
                    <a:pt x="0" y="9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7"/>
            <p:cNvSpPr>
              <a:spLocks/>
            </p:cNvSpPr>
            <p:nvPr/>
          </p:nvSpPr>
          <p:spPr bwMode="auto">
            <a:xfrm>
              <a:off x="3691573" y="2890444"/>
              <a:ext cx="101600" cy="41275"/>
            </a:xfrm>
            <a:custGeom>
              <a:avLst/>
              <a:gdLst>
                <a:gd name="T0" fmla="*/ 27 w 27"/>
                <a:gd name="T1" fmla="*/ 0 h 11"/>
                <a:gd name="T2" fmla="*/ 6 w 27"/>
                <a:gd name="T3" fmla="*/ 0 h 11"/>
                <a:gd name="T4" fmla="*/ 6 w 27"/>
                <a:gd name="T5" fmla="*/ 0 h 11"/>
                <a:gd name="T6" fmla="*/ 1 w 27"/>
                <a:gd name="T7" fmla="*/ 5 h 11"/>
                <a:gd name="T8" fmla="*/ 6 w 27"/>
                <a:gd name="T9" fmla="*/ 11 h 11"/>
                <a:gd name="T10" fmla="*/ 12 w 27"/>
                <a:gd name="T11" fmla="*/ 6 h 11"/>
                <a:gd name="T12" fmla="*/ 12 w 27"/>
                <a:gd name="T13" fmla="*/ 3 h 11"/>
                <a:gd name="T14" fmla="*/ 27 w 27"/>
                <a:gd name="T15" fmla="*/ 3 h 11"/>
                <a:gd name="T16" fmla="*/ 27 w 2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1">
                  <a:moveTo>
                    <a:pt x="2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1" y="2"/>
                    <a:pt x="1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10" y="11"/>
                    <a:pt x="12" y="9"/>
                    <a:pt x="12" y="6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27" y="3"/>
                    <a:pt x="27" y="3"/>
                    <a:pt x="27" y="3"/>
                  </a:cubicBez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"/>
            <p:cNvSpPr>
              <a:spLocks/>
            </p:cNvSpPr>
            <p:nvPr/>
          </p:nvSpPr>
          <p:spPr bwMode="auto">
            <a:xfrm>
              <a:off x="3691573" y="2436419"/>
              <a:ext cx="85725" cy="46038"/>
            </a:xfrm>
            <a:custGeom>
              <a:avLst/>
              <a:gdLst>
                <a:gd name="T0" fmla="*/ 8 w 23"/>
                <a:gd name="T1" fmla="*/ 11 h 12"/>
                <a:gd name="T2" fmla="*/ 23 w 23"/>
                <a:gd name="T3" fmla="*/ 2 h 12"/>
                <a:gd name="T4" fmla="*/ 22 w 23"/>
                <a:gd name="T5" fmla="*/ 0 h 12"/>
                <a:gd name="T6" fmla="*/ 11 w 23"/>
                <a:gd name="T7" fmla="*/ 7 h 12"/>
                <a:gd name="T8" fmla="*/ 10 w 23"/>
                <a:gd name="T9" fmla="*/ 4 h 12"/>
                <a:gd name="T10" fmla="*/ 3 w 23"/>
                <a:gd name="T11" fmla="*/ 2 h 12"/>
                <a:gd name="T12" fmla="*/ 1 w 23"/>
                <a:gd name="T13" fmla="*/ 9 h 12"/>
                <a:gd name="T14" fmla="*/ 8 w 23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2">
                  <a:moveTo>
                    <a:pt x="8" y="11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0" y="5"/>
                    <a:pt x="10" y="4"/>
                  </a:cubicBezTo>
                  <a:cubicBezTo>
                    <a:pt x="8" y="2"/>
                    <a:pt x="5" y="1"/>
                    <a:pt x="3" y="2"/>
                  </a:cubicBezTo>
                  <a:cubicBezTo>
                    <a:pt x="1" y="4"/>
                    <a:pt x="0" y="7"/>
                    <a:pt x="1" y="9"/>
                  </a:cubicBezTo>
                  <a:cubicBezTo>
                    <a:pt x="3" y="11"/>
                    <a:pt x="6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9"/>
            <p:cNvSpPr>
              <a:spLocks/>
            </p:cNvSpPr>
            <p:nvPr/>
          </p:nvSpPr>
          <p:spPr bwMode="auto">
            <a:xfrm>
              <a:off x="3740786" y="2561831"/>
              <a:ext cx="79375" cy="139700"/>
            </a:xfrm>
            <a:custGeom>
              <a:avLst/>
              <a:gdLst>
                <a:gd name="T0" fmla="*/ 17 w 21"/>
                <a:gd name="T1" fmla="*/ 37 h 37"/>
                <a:gd name="T2" fmla="*/ 21 w 21"/>
                <a:gd name="T3" fmla="*/ 35 h 37"/>
                <a:gd name="T4" fmla="*/ 10 w 21"/>
                <a:gd name="T5" fmla="*/ 17 h 37"/>
                <a:gd name="T6" fmla="*/ 13 w 21"/>
                <a:gd name="T7" fmla="*/ 16 h 37"/>
                <a:gd name="T8" fmla="*/ 16 w 21"/>
                <a:gd name="T9" fmla="*/ 5 h 37"/>
                <a:gd name="T10" fmla="*/ 5 w 21"/>
                <a:gd name="T11" fmla="*/ 2 h 37"/>
                <a:gd name="T12" fmla="*/ 3 w 21"/>
                <a:gd name="T13" fmla="*/ 13 h 37"/>
                <a:gd name="T14" fmla="*/ 3 w 21"/>
                <a:gd name="T15" fmla="*/ 13 h 37"/>
                <a:gd name="T16" fmla="*/ 17 w 21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7">
                  <a:moveTo>
                    <a:pt x="17" y="37"/>
                  </a:moveTo>
                  <a:cubicBezTo>
                    <a:pt x="21" y="35"/>
                    <a:pt x="21" y="35"/>
                    <a:pt x="21" y="35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7" y="13"/>
                    <a:pt x="18" y="9"/>
                    <a:pt x="16" y="5"/>
                  </a:cubicBezTo>
                  <a:cubicBezTo>
                    <a:pt x="14" y="1"/>
                    <a:pt x="9" y="0"/>
                    <a:pt x="5" y="2"/>
                  </a:cubicBezTo>
                  <a:cubicBezTo>
                    <a:pt x="1" y="5"/>
                    <a:pt x="0" y="9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1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0"/>
            <p:cNvSpPr>
              <a:spLocks/>
            </p:cNvSpPr>
            <p:nvPr/>
          </p:nvSpPr>
          <p:spPr bwMode="auto">
            <a:xfrm>
              <a:off x="3966211" y="2120506"/>
              <a:ext cx="60325" cy="134938"/>
            </a:xfrm>
            <a:custGeom>
              <a:avLst/>
              <a:gdLst>
                <a:gd name="T0" fmla="*/ 8 w 16"/>
                <a:gd name="T1" fmla="*/ 16 h 36"/>
                <a:gd name="T2" fmla="*/ 12 w 16"/>
                <a:gd name="T3" fmla="*/ 15 h 36"/>
                <a:gd name="T4" fmla="*/ 12 w 16"/>
                <a:gd name="T5" fmla="*/ 36 h 36"/>
                <a:gd name="T6" fmla="*/ 16 w 16"/>
                <a:gd name="T7" fmla="*/ 36 h 36"/>
                <a:gd name="T8" fmla="*/ 16 w 16"/>
                <a:gd name="T9" fmla="*/ 8 h 36"/>
                <a:gd name="T10" fmla="*/ 16 w 16"/>
                <a:gd name="T11" fmla="*/ 8 h 36"/>
                <a:gd name="T12" fmla="*/ 8 w 16"/>
                <a:gd name="T13" fmla="*/ 0 h 36"/>
                <a:gd name="T14" fmla="*/ 0 w 16"/>
                <a:gd name="T15" fmla="*/ 8 h 36"/>
                <a:gd name="T16" fmla="*/ 8 w 16"/>
                <a:gd name="T17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6">
                  <a:moveTo>
                    <a:pt x="8" y="16"/>
                  </a:moveTo>
                  <a:cubicBezTo>
                    <a:pt x="9" y="16"/>
                    <a:pt x="11" y="16"/>
                    <a:pt x="12" y="1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1"/>
            <p:cNvSpPr>
              <a:spLocks/>
            </p:cNvSpPr>
            <p:nvPr/>
          </p:nvSpPr>
          <p:spPr bwMode="auto">
            <a:xfrm>
              <a:off x="3691573" y="2120506"/>
              <a:ext cx="298450" cy="663575"/>
            </a:xfrm>
            <a:custGeom>
              <a:avLst/>
              <a:gdLst>
                <a:gd name="T0" fmla="*/ 39 w 79"/>
                <a:gd name="T1" fmla="*/ 78 h 176"/>
                <a:gd name="T2" fmla="*/ 59 w 79"/>
                <a:gd name="T3" fmla="*/ 73 h 176"/>
                <a:gd name="T4" fmla="*/ 59 w 79"/>
                <a:gd name="T5" fmla="*/ 176 h 176"/>
                <a:gd name="T6" fmla="*/ 79 w 79"/>
                <a:gd name="T7" fmla="*/ 176 h 176"/>
                <a:gd name="T8" fmla="*/ 78 w 79"/>
                <a:gd name="T9" fmla="*/ 38 h 176"/>
                <a:gd name="T10" fmla="*/ 78 w 79"/>
                <a:gd name="T11" fmla="*/ 38 h 176"/>
                <a:gd name="T12" fmla="*/ 39 w 79"/>
                <a:gd name="T13" fmla="*/ 0 h 176"/>
                <a:gd name="T14" fmla="*/ 1 w 79"/>
                <a:gd name="T15" fmla="*/ 39 h 176"/>
                <a:gd name="T16" fmla="*/ 39 w 79"/>
                <a:gd name="T17" fmla="*/ 7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76">
                  <a:moveTo>
                    <a:pt x="39" y="78"/>
                  </a:moveTo>
                  <a:cubicBezTo>
                    <a:pt x="47" y="78"/>
                    <a:pt x="53" y="76"/>
                    <a:pt x="59" y="73"/>
                  </a:cubicBezTo>
                  <a:cubicBezTo>
                    <a:pt x="59" y="176"/>
                    <a:pt x="59" y="176"/>
                    <a:pt x="59" y="176"/>
                  </a:cubicBezTo>
                  <a:cubicBezTo>
                    <a:pt x="79" y="176"/>
                    <a:pt x="79" y="176"/>
                    <a:pt x="79" y="176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8" y="17"/>
                    <a:pt x="60" y="0"/>
                    <a:pt x="39" y="0"/>
                  </a:cubicBezTo>
                  <a:cubicBezTo>
                    <a:pt x="18" y="1"/>
                    <a:pt x="0" y="18"/>
                    <a:pt x="1" y="39"/>
                  </a:cubicBezTo>
                  <a:cubicBezTo>
                    <a:pt x="1" y="61"/>
                    <a:pt x="18" y="78"/>
                    <a:pt x="39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4329748" y="2912669"/>
              <a:ext cx="222250" cy="177800"/>
            </a:xfrm>
            <a:custGeom>
              <a:avLst/>
              <a:gdLst>
                <a:gd name="T0" fmla="*/ 30 w 59"/>
                <a:gd name="T1" fmla="*/ 36 h 47"/>
                <a:gd name="T2" fmla="*/ 23 w 59"/>
                <a:gd name="T3" fmla="*/ 31 h 47"/>
                <a:gd name="T4" fmla="*/ 59 w 59"/>
                <a:gd name="T5" fmla="*/ 6 h 47"/>
                <a:gd name="T6" fmla="*/ 55 w 59"/>
                <a:gd name="T7" fmla="*/ 0 h 47"/>
                <a:gd name="T8" fmla="*/ 7 w 59"/>
                <a:gd name="T9" fmla="*/ 32 h 47"/>
                <a:gd name="T10" fmla="*/ 7 w 59"/>
                <a:gd name="T11" fmla="*/ 32 h 47"/>
                <a:gd name="T12" fmla="*/ 0 w 59"/>
                <a:gd name="T13" fmla="*/ 47 h 47"/>
                <a:gd name="T14" fmla="*/ 32 w 59"/>
                <a:gd name="T15" fmla="*/ 47 h 47"/>
                <a:gd name="T16" fmla="*/ 30 w 59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7">
                  <a:moveTo>
                    <a:pt x="30" y="36"/>
                  </a:moveTo>
                  <a:cubicBezTo>
                    <a:pt x="28" y="34"/>
                    <a:pt x="26" y="32"/>
                    <a:pt x="23" y="31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" y="36"/>
                    <a:pt x="0" y="41"/>
                    <a:pt x="0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3" y="43"/>
                    <a:pt x="32" y="40"/>
                    <a:pt x="3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3"/>
            <p:cNvSpPr>
              <a:spLocks/>
            </p:cNvSpPr>
            <p:nvPr/>
          </p:nvSpPr>
          <p:spPr bwMode="auto">
            <a:xfrm>
              <a:off x="4732973" y="3628631"/>
              <a:ext cx="344488" cy="174625"/>
            </a:xfrm>
            <a:custGeom>
              <a:avLst/>
              <a:gdLst>
                <a:gd name="T0" fmla="*/ 0 w 217"/>
                <a:gd name="T1" fmla="*/ 79 h 110"/>
                <a:gd name="T2" fmla="*/ 17 w 217"/>
                <a:gd name="T3" fmla="*/ 110 h 110"/>
                <a:gd name="T4" fmla="*/ 217 w 217"/>
                <a:gd name="T5" fmla="*/ 0 h 110"/>
                <a:gd name="T6" fmla="*/ 143 w 217"/>
                <a:gd name="T7" fmla="*/ 0 h 110"/>
                <a:gd name="T8" fmla="*/ 0 w 217"/>
                <a:gd name="T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10">
                  <a:moveTo>
                    <a:pt x="0" y="79"/>
                  </a:moveTo>
                  <a:lnTo>
                    <a:pt x="17" y="110"/>
                  </a:lnTo>
                  <a:lnTo>
                    <a:pt x="217" y="0"/>
                  </a:lnTo>
                  <a:lnTo>
                    <a:pt x="143" y="0"/>
                  </a:lnTo>
                  <a:lnTo>
                    <a:pt x="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4"/>
            <p:cNvSpPr>
              <a:spLocks/>
            </p:cNvSpPr>
            <p:nvPr/>
          </p:nvSpPr>
          <p:spPr bwMode="auto">
            <a:xfrm>
              <a:off x="4231323" y="3628631"/>
              <a:ext cx="585788" cy="503238"/>
            </a:xfrm>
            <a:custGeom>
              <a:avLst/>
              <a:gdLst>
                <a:gd name="T0" fmla="*/ 29 w 155"/>
                <a:gd name="T1" fmla="*/ 43 h 133"/>
                <a:gd name="T2" fmla="*/ 29 w 155"/>
                <a:gd name="T3" fmla="*/ 43 h 133"/>
                <a:gd name="T4" fmla="*/ 11 w 155"/>
                <a:gd name="T5" fmla="*/ 103 h 133"/>
                <a:gd name="T6" fmla="*/ 72 w 155"/>
                <a:gd name="T7" fmla="*/ 121 h 133"/>
                <a:gd name="T8" fmla="*/ 90 w 155"/>
                <a:gd name="T9" fmla="*/ 60 h 133"/>
                <a:gd name="T10" fmla="*/ 74 w 155"/>
                <a:gd name="T11" fmla="*/ 43 h 133"/>
                <a:gd name="T12" fmla="*/ 155 w 155"/>
                <a:gd name="T13" fmla="*/ 0 h 133"/>
                <a:gd name="T14" fmla="*/ 108 w 155"/>
                <a:gd name="T15" fmla="*/ 0 h 133"/>
                <a:gd name="T16" fmla="*/ 29 w 155"/>
                <a:gd name="T17" fmla="*/ 4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33">
                  <a:moveTo>
                    <a:pt x="29" y="43"/>
                  </a:moveTo>
                  <a:cubicBezTo>
                    <a:pt x="29" y="43"/>
                    <a:pt x="29" y="43"/>
                    <a:pt x="29" y="43"/>
                  </a:cubicBezTo>
                  <a:cubicBezTo>
                    <a:pt x="8" y="55"/>
                    <a:pt x="0" y="81"/>
                    <a:pt x="11" y="103"/>
                  </a:cubicBezTo>
                  <a:cubicBezTo>
                    <a:pt x="23" y="125"/>
                    <a:pt x="50" y="133"/>
                    <a:pt x="72" y="121"/>
                  </a:cubicBezTo>
                  <a:cubicBezTo>
                    <a:pt x="94" y="109"/>
                    <a:pt x="102" y="82"/>
                    <a:pt x="90" y="60"/>
                  </a:cubicBezTo>
                  <a:cubicBezTo>
                    <a:pt x="86" y="53"/>
                    <a:pt x="81" y="47"/>
                    <a:pt x="74" y="43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8" y="0"/>
                    <a:pt x="108" y="0"/>
                    <a:pt x="108" y="0"/>
                  </a:cubicBezTo>
                  <a:lnTo>
                    <a:pt x="2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5"/>
            <p:cNvSpPr>
              <a:spLocks/>
            </p:cNvSpPr>
            <p:nvPr/>
          </p:nvSpPr>
          <p:spPr bwMode="auto">
            <a:xfrm>
              <a:off x="3758248" y="3628631"/>
              <a:ext cx="385763" cy="212725"/>
            </a:xfrm>
            <a:custGeom>
              <a:avLst/>
              <a:gdLst>
                <a:gd name="T0" fmla="*/ 40 w 102"/>
                <a:gd name="T1" fmla="*/ 50 h 56"/>
                <a:gd name="T2" fmla="*/ 101 w 102"/>
                <a:gd name="T3" fmla="*/ 11 h 56"/>
                <a:gd name="T4" fmla="*/ 102 w 102"/>
                <a:gd name="T5" fmla="*/ 0 h 56"/>
                <a:gd name="T6" fmla="*/ 0 w 102"/>
                <a:gd name="T7" fmla="*/ 0 h 56"/>
                <a:gd name="T8" fmla="*/ 40 w 102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56">
                  <a:moveTo>
                    <a:pt x="40" y="50"/>
                  </a:moveTo>
                  <a:cubicBezTo>
                    <a:pt x="67" y="56"/>
                    <a:pt x="95" y="38"/>
                    <a:pt x="101" y="11"/>
                  </a:cubicBezTo>
                  <a:cubicBezTo>
                    <a:pt x="102" y="7"/>
                    <a:pt x="102" y="4"/>
                    <a:pt x="10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16" y="44"/>
                    <a:pt x="4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6"/>
            <p:cNvSpPr>
              <a:spLocks/>
            </p:cNvSpPr>
            <p:nvPr/>
          </p:nvSpPr>
          <p:spPr bwMode="auto">
            <a:xfrm>
              <a:off x="4601211" y="3798494"/>
              <a:ext cx="271463" cy="273050"/>
            </a:xfrm>
            <a:custGeom>
              <a:avLst/>
              <a:gdLst>
                <a:gd name="T0" fmla="*/ 30 w 72"/>
                <a:gd name="T1" fmla="*/ 34 h 72"/>
                <a:gd name="T2" fmla="*/ 72 w 72"/>
                <a:gd name="T3" fmla="*/ 8 h 72"/>
                <a:gd name="T4" fmla="*/ 67 w 72"/>
                <a:gd name="T5" fmla="*/ 0 h 72"/>
                <a:gd name="T6" fmla="*/ 11 w 72"/>
                <a:gd name="T7" fmla="*/ 35 h 72"/>
                <a:gd name="T8" fmla="*/ 11 w 72"/>
                <a:gd name="T9" fmla="*/ 35 h 72"/>
                <a:gd name="T10" fmla="*/ 6 w 72"/>
                <a:gd name="T11" fmla="*/ 60 h 72"/>
                <a:gd name="T12" fmla="*/ 31 w 72"/>
                <a:gd name="T13" fmla="*/ 66 h 72"/>
                <a:gd name="T14" fmla="*/ 37 w 72"/>
                <a:gd name="T15" fmla="*/ 41 h 72"/>
                <a:gd name="T16" fmla="*/ 30 w 72"/>
                <a:gd name="T17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30" y="34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3" y="40"/>
                    <a:pt x="0" y="52"/>
                    <a:pt x="6" y="60"/>
                  </a:cubicBezTo>
                  <a:cubicBezTo>
                    <a:pt x="11" y="69"/>
                    <a:pt x="23" y="72"/>
                    <a:pt x="31" y="66"/>
                  </a:cubicBezTo>
                  <a:cubicBezTo>
                    <a:pt x="40" y="61"/>
                    <a:pt x="43" y="49"/>
                    <a:pt x="37" y="41"/>
                  </a:cubicBezTo>
                  <a:cubicBezTo>
                    <a:pt x="35" y="38"/>
                    <a:pt x="33" y="36"/>
                    <a:pt x="3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7"/>
            <p:cNvSpPr>
              <a:spLocks/>
            </p:cNvSpPr>
            <p:nvPr/>
          </p:nvSpPr>
          <p:spPr bwMode="auto">
            <a:xfrm>
              <a:off x="4823461" y="3723881"/>
              <a:ext cx="212725" cy="260350"/>
            </a:xfrm>
            <a:custGeom>
              <a:avLst/>
              <a:gdLst>
                <a:gd name="T0" fmla="*/ 50 w 56"/>
                <a:gd name="T1" fmla="*/ 8 h 69"/>
                <a:gd name="T2" fmla="*/ 27 w 56"/>
                <a:gd name="T3" fmla="*/ 6 h 69"/>
                <a:gd name="T4" fmla="*/ 26 w 56"/>
                <a:gd name="T5" fmla="*/ 30 h 69"/>
                <a:gd name="T6" fmla="*/ 33 w 56"/>
                <a:gd name="T7" fmla="*/ 34 h 69"/>
                <a:gd name="T8" fmla="*/ 0 w 56"/>
                <a:gd name="T9" fmla="*/ 63 h 69"/>
                <a:gd name="T10" fmla="*/ 6 w 56"/>
                <a:gd name="T11" fmla="*/ 69 h 69"/>
                <a:gd name="T12" fmla="*/ 49 w 56"/>
                <a:gd name="T13" fmla="*/ 30 h 69"/>
                <a:gd name="T14" fmla="*/ 49 w 56"/>
                <a:gd name="T15" fmla="*/ 30 h 69"/>
                <a:gd name="T16" fmla="*/ 50 w 56"/>
                <a:gd name="T17" fmla="*/ 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69">
                  <a:moveTo>
                    <a:pt x="50" y="8"/>
                  </a:moveTo>
                  <a:cubicBezTo>
                    <a:pt x="44" y="1"/>
                    <a:pt x="34" y="0"/>
                    <a:pt x="27" y="6"/>
                  </a:cubicBezTo>
                  <a:cubicBezTo>
                    <a:pt x="20" y="13"/>
                    <a:pt x="20" y="23"/>
                    <a:pt x="26" y="30"/>
                  </a:cubicBezTo>
                  <a:cubicBezTo>
                    <a:pt x="28" y="32"/>
                    <a:pt x="30" y="33"/>
                    <a:pt x="33" y="3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5" y="24"/>
                    <a:pt x="56" y="14"/>
                    <a:pt x="5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8"/>
            <p:cNvSpPr>
              <a:spLocks/>
            </p:cNvSpPr>
            <p:nvPr/>
          </p:nvSpPr>
          <p:spPr bwMode="auto">
            <a:xfrm>
              <a:off x="5053648" y="3644506"/>
              <a:ext cx="65088" cy="120650"/>
            </a:xfrm>
            <a:custGeom>
              <a:avLst/>
              <a:gdLst>
                <a:gd name="T0" fmla="*/ 12 w 17"/>
                <a:gd name="T1" fmla="*/ 2 h 32"/>
                <a:gd name="T2" fmla="*/ 3 w 17"/>
                <a:gd name="T3" fmla="*/ 4 h 32"/>
                <a:gd name="T4" fmla="*/ 6 w 17"/>
                <a:gd name="T5" fmla="*/ 14 h 32"/>
                <a:gd name="T6" fmla="*/ 9 w 17"/>
                <a:gd name="T7" fmla="*/ 14 h 32"/>
                <a:gd name="T8" fmla="*/ 0 w 17"/>
                <a:gd name="T9" fmla="*/ 30 h 32"/>
                <a:gd name="T10" fmla="*/ 3 w 17"/>
                <a:gd name="T11" fmla="*/ 32 h 32"/>
                <a:gd name="T12" fmla="*/ 15 w 17"/>
                <a:gd name="T13" fmla="*/ 11 h 32"/>
                <a:gd name="T14" fmla="*/ 15 w 17"/>
                <a:gd name="T15" fmla="*/ 11 h 32"/>
                <a:gd name="T16" fmla="*/ 12 w 17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2">
                  <a:moveTo>
                    <a:pt x="12" y="2"/>
                  </a:moveTo>
                  <a:cubicBezTo>
                    <a:pt x="9" y="0"/>
                    <a:pt x="5" y="1"/>
                    <a:pt x="3" y="4"/>
                  </a:cubicBezTo>
                  <a:cubicBezTo>
                    <a:pt x="1" y="8"/>
                    <a:pt x="2" y="12"/>
                    <a:pt x="6" y="14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8"/>
                    <a:pt x="16" y="4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9"/>
            <p:cNvSpPr>
              <a:spLocks/>
            </p:cNvSpPr>
            <p:nvPr/>
          </p:nvSpPr>
          <p:spPr bwMode="auto">
            <a:xfrm>
              <a:off x="4434523" y="3628631"/>
              <a:ext cx="95250" cy="49213"/>
            </a:xfrm>
            <a:custGeom>
              <a:avLst/>
              <a:gdLst>
                <a:gd name="T0" fmla="*/ 1 w 25"/>
                <a:gd name="T1" fmla="*/ 3 h 13"/>
                <a:gd name="T2" fmla="*/ 17 w 25"/>
                <a:gd name="T3" fmla="*/ 11 h 13"/>
                <a:gd name="T4" fmla="*/ 25 w 25"/>
                <a:gd name="T5" fmla="*/ 0 h 13"/>
                <a:gd name="T6" fmla="*/ 0 w 25"/>
                <a:gd name="T7" fmla="*/ 0 h 13"/>
                <a:gd name="T8" fmla="*/ 1 w 25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1" y="3"/>
                  </a:moveTo>
                  <a:cubicBezTo>
                    <a:pt x="3" y="10"/>
                    <a:pt x="10" y="13"/>
                    <a:pt x="17" y="11"/>
                  </a:cubicBezTo>
                  <a:cubicBezTo>
                    <a:pt x="22" y="9"/>
                    <a:pt x="25" y="5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0"/>
            <p:cNvSpPr>
              <a:spLocks/>
            </p:cNvSpPr>
            <p:nvPr/>
          </p:nvSpPr>
          <p:spPr bwMode="auto">
            <a:xfrm>
              <a:off x="4182111" y="3628631"/>
              <a:ext cx="161925" cy="273050"/>
            </a:xfrm>
            <a:custGeom>
              <a:avLst/>
              <a:gdLst>
                <a:gd name="T0" fmla="*/ 0 w 43"/>
                <a:gd name="T1" fmla="*/ 72 h 72"/>
                <a:gd name="T2" fmla="*/ 11 w 43"/>
                <a:gd name="T3" fmla="*/ 72 h 72"/>
                <a:gd name="T4" fmla="*/ 11 w 43"/>
                <a:gd name="T5" fmla="*/ 13 h 72"/>
                <a:gd name="T6" fmla="*/ 22 w 43"/>
                <a:gd name="T7" fmla="*/ 16 h 72"/>
                <a:gd name="T8" fmla="*/ 43 w 43"/>
                <a:gd name="T9" fmla="*/ 0 h 72"/>
                <a:gd name="T10" fmla="*/ 0 w 43"/>
                <a:gd name="T11" fmla="*/ 0 h 72"/>
                <a:gd name="T12" fmla="*/ 0 w 43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72">
                  <a:moveTo>
                    <a:pt x="0" y="72"/>
                  </a:moveTo>
                  <a:cubicBezTo>
                    <a:pt x="11" y="72"/>
                    <a:pt x="11" y="72"/>
                    <a:pt x="11" y="7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4" y="15"/>
                    <a:pt x="18" y="16"/>
                    <a:pt x="22" y="16"/>
                  </a:cubicBezTo>
                  <a:cubicBezTo>
                    <a:pt x="32" y="16"/>
                    <a:pt x="41" y="9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1"/>
            <p:cNvSpPr>
              <a:spLocks/>
            </p:cNvSpPr>
            <p:nvPr/>
          </p:nvSpPr>
          <p:spPr bwMode="auto">
            <a:xfrm>
              <a:off x="4344036" y="3628631"/>
              <a:ext cx="79375" cy="98425"/>
            </a:xfrm>
            <a:custGeom>
              <a:avLst/>
              <a:gdLst>
                <a:gd name="T0" fmla="*/ 9 w 21"/>
                <a:gd name="T1" fmla="*/ 2 h 26"/>
                <a:gd name="T2" fmla="*/ 13 w 21"/>
                <a:gd name="T3" fmla="*/ 4 h 26"/>
                <a:gd name="T4" fmla="*/ 0 w 21"/>
                <a:gd name="T5" fmla="*/ 24 h 26"/>
                <a:gd name="T6" fmla="*/ 4 w 21"/>
                <a:gd name="T7" fmla="*/ 26 h 26"/>
                <a:gd name="T8" fmla="*/ 21 w 21"/>
                <a:gd name="T9" fmla="*/ 0 h 26"/>
                <a:gd name="T10" fmla="*/ 6 w 21"/>
                <a:gd name="T11" fmla="*/ 0 h 26"/>
                <a:gd name="T12" fmla="*/ 9 w 21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6">
                  <a:moveTo>
                    <a:pt x="9" y="2"/>
                  </a:moveTo>
                  <a:cubicBezTo>
                    <a:pt x="10" y="3"/>
                    <a:pt x="12" y="3"/>
                    <a:pt x="13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8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2"/>
            <p:cNvSpPr>
              <a:spLocks/>
            </p:cNvSpPr>
            <p:nvPr/>
          </p:nvSpPr>
          <p:spPr bwMode="auto">
            <a:xfrm>
              <a:off x="3861436" y="3822306"/>
              <a:ext cx="109538" cy="85725"/>
            </a:xfrm>
            <a:custGeom>
              <a:avLst/>
              <a:gdLst>
                <a:gd name="T0" fmla="*/ 17 w 29"/>
                <a:gd name="T1" fmla="*/ 10 h 23"/>
                <a:gd name="T2" fmla="*/ 15 w 29"/>
                <a:gd name="T3" fmla="*/ 13 h 23"/>
                <a:gd name="T4" fmla="*/ 2 w 29"/>
                <a:gd name="T5" fmla="*/ 0 h 23"/>
                <a:gd name="T6" fmla="*/ 0 w 29"/>
                <a:gd name="T7" fmla="*/ 2 h 23"/>
                <a:gd name="T8" fmla="*/ 17 w 29"/>
                <a:gd name="T9" fmla="*/ 20 h 23"/>
                <a:gd name="T10" fmla="*/ 17 w 29"/>
                <a:gd name="T11" fmla="*/ 20 h 23"/>
                <a:gd name="T12" fmla="*/ 26 w 29"/>
                <a:gd name="T13" fmla="*/ 20 h 23"/>
                <a:gd name="T14" fmla="*/ 27 w 29"/>
                <a:gd name="T15" fmla="*/ 11 h 23"/>
                <a:gd name="T16" fmla="*/ 17 w 29"/>
                <a:gd name="T17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17" y="10"/>
                  </a:moveTo>
                  <a:cubicBezTo>
                    <a:pt x="16" y="11"/>
                    <a:pt x="15" y="12"/>
                    <a:pt x="15" y="1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9" y="23"/>
                    <a:pt x="24" y="23"/>
                    <a:pt x="26" y="20"/>
                  </a:cubicBezTo>
                  <a:cubicBezTo>
                    <a:pt x="29" y="18"/>
                    <a:pt x="29" y="13"/>
                    <a:pt x="27" y="11"/>
                  </a:cubicBezTo>
                  <a:cubicBezTo>
                    <a:pt x="24" y="8"/>
                    <a:pt x="20" y="8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3"/>
            <p:cNvSpPr>
              <a:spLocks/>
            </p:cNvSpPr>
            <p:nvPr/>
          </p:nvSpPr>
          <p:spPr bwMode="auto">
            <a:xfrm>
              <a:off x="3963036" y="3757219"/>
              <a:ext cx="211138" cy="219075"/>
            </a:xfrm>
            <a:custGeom>
              <a:avLst/>
              <a:gdLst>
                <a:gd name="T0" fmla="*/ 23 w 56"/>
                <a:gd name="T1" fmla="*/ 28 h 58"/>
                <a:gd name="T2" fmla="*/ 56 w 56"/>
                <a:gd name="T3" fmla="*/ 6 h 58"/>
                <a:gd name="T4" fmla="*/ 52 w 56"/>
                <a:gd name="T5" fmla="*/ 0 h 58"/>
                <a:gd name="T6" fmla="*/ 8 w 56"/>
                <a:gd name="T7" fmla="*/ 29 h 58"/>
                <a:gd name="T8" fmla="*/ 8 w 56"/>
                <a:gd name="T9" fmla="*/ 29 h 58"/>
                <a:gd name="T10" fmla="*/ 4 w 56"/>
                <a:gd name="T11" fmla="*/ 49 h 58"/>
                <a:gd name="T12" fmla="*/ 25 w 56"/>
                <a:gd name="T13" fmla="*/ 53 h 58"/>
                <a:gd name="T14" fmla="*/ 29 w 56"/>
                <a:gd name="T15" fmla="*/ 33 h 58"/>
                <a:gd name="T16" fmla="*/ 23 w 56"/>
                <a:gd name="T17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8">
                  <a:moveTo>
                    <a:pt x="23" y="28"/>
                  </a:moveTo>
                  <a:cubicBezTo>
                    <a:pt x="56" y="6"/>
                    <a:pt x="56" y="6"/>
                    <a:pt x="56" y="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2" y="34"/>
                    <a:pt x="0" y="43"/>
                    <a:pt x="4" y="49"/>
                  </a:cubicBezTo>
                  <a:cubicBezTo>
                    <a:pt x="9" y="56"/>
                    <a:pt x="18" y="58"/>
                    <a:pt x="25" y="53"/>
                  </a:cubicBezTo>
                  <a:cubicBezTo>
                    <a:pt x="32" y="49"/>
                    <a:pt x="33" y="40"/>
                    <a:pt x="29" y="33"/>
                  </a:cubicBezTo>
                  <a:cubicBezTo>
                    <a:pt x="27" y="31"/>
                    <a:pt x="25" y="29"/>
                    <a:pt x="2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4"/>
            <p:cNvSpPr>
              <a:spLocks/>
            </p:cNvSpPr>
            <p:nvPr/>
          </p:nvSpPr>
          <p:spPr bwMode="auto">
            <a:xfrm>
              <a:off x="4094798" y="3882631"/>
              <a:ext cx="169863" cy="192088"/>
            </a:xfrm>
            <a:custGeom>
              <a:avLst/>
              <a:gdLst>
                <a:gd name="T0" fmla="*/ 25 w 45"/>
                <a:gd name="T1" fmla="*/ 26 h 51"/>
                <a:gd name="T2" fmla="*/ 20 w 45"/>
                <a:gd name="T3" fmla="*/ 30 h 51"/>
                <a:gd name="T4" fmla="*/ 5 w 45"/>
                <a:gd name="T5" fmla="*/ 0 h 51"/>
                <a:gd name="T6" fmla="*/ 0 w 45"/>
                <a:gd name="T7" fmla="*/ 3 h 51"/>
                <a:gd name="T8" fmla="*/ 20 w 45"/>
                <a:gd name="T9" fmla="*/ 42 h 51"/>
                <a:gd name="T10" fmla="*/ 20 w 45"/>
                <a:gd name="T11" fmla="*/ 42 h 51"/>
                <a:gd name="T12" fmla="*/ 36 w 45"/>
                <a:gd name="T13" fmla="*/ 48 h 51"/>
                <a:gd name="T14" fmla="*/ 42 w 45"/>
                <a:gd name="T15" fmla="*/ 31 h 51"/>
                <a:gd name="T16" fmla="*/ 25 w 45"/>
                <a:gd name="T17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1">
                  <a:moveTo>
                    <a:pt x="25" y="26"/>
                  </a:moveTo>
                  <a:cubicBezTo>
                    <a:pt x="23" y="27"/>
                    <a:pt x="21" y="28"/>
                    <a:pt x="20" y="3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3" y="48"/>
                    <a:pt x="30" y="51"/>
                    <a:pt x="36" y="48"/>
                  </a:cubicBezTo>
                  <a:cubicBezTo>
                    <a:pt x="42" y="45"/>
                    <a:pt x="45" y="37"/>
                    <a:pt x="42" y="31"/>
                  </a:cubicBezTo>
                  <a:cubicBezTo>
                    <a:pt x="39" y="25"/>
                    <a:pt x="31" y="22"/>
                    <a:pt x="2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5"/>
            <p:cNvSpPr>
              <a:spLocks/>
            </p:cNvSpPr>
            <p:nvPr/>
          </p:nvSpPr>
          <p:spPr bwMode="auto">
            <a:xfrm>
              <a:off x="4774248" y="3090469"/>
              <a:ext cx="412750" cy="290513"/>
            </a:xfrm>
            <a:custGeom>
              <a:avLst/>
              <a:gdLst>
                <a:gd name="T0" fmla="*/ 36 w 109"/>
                <a:gd name="T1" fmla="*/ 56 h 77"/>
                <a:gd name="T2" fmla="*/ 87 w 109"/>
                <a:gd name="T3" fmla="*/ 65 h 77"/>
                <a:gd name="T4" fmla="*/ 98 w 109"/>
                <a:gd name="T5" fmla="*/ 14 h 77"/>
                <a:gd name="T6" fmla="*/ 81 w 109"/>
                <a:gd name="T7" fmla="*/ 0 h 77"/>
                <a:gd name="T8" fmla="*/ 53 w 109"/>
                <a:gd name="T9" fmla="*/ 0 h 77"/>
                <a:gd name="T10" fmla="*/ 47 w 109"/>
                <a:gd name="T11" fmla="*/ 3 h 77"/>
                <a:gd name="T12" fmla="*/ 34 w 109"/>
                <a:gd name="T13" fmla="*/ 18 h 77"/>
                <a:gd name="T14" fmla="*/ 22 w 109"/>
                <a:gd name="T15" fmla="*/ 0 h 77"/>
                <a:gd name="T16" fmla="*/ 0 w 109"/>
                <a:gd name="T17" fmla="*/ 0 h 77"/>
                <a:gd name="T18" fmla="*/ 36 w 109"/>
                <a:gd name="T19" fmla="*/ 5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77">
                  <a:moveTo>
                    <a:pt x="36" y="56"/>
                  </a:moveTo>
                  <a:cubicBezTo>
                    <a:pt x="48" y="72"/>
                    <a:pt x="70" y="77"/>
                    <a:pt x="87" y="65"/>
                  </a:cubicBezTo>
                  <a:cubicBezTo>
                    <a:pt x="104" y="54"/>
                    <a:pt x="109" y="31"/>
                    <a:pt x="98" y="14"/>
                  </a:cubicBezTo>
                  <a:cubicBezTo>
                    <a:pt x="94" y="8"/>
                    <a:pt x="88" y="3"/>
                    <a:pt x="8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1"/>
                    <a:pt x="49" y="2"/>
                    <a:pt x="47" y="3"/>
                  </a:cubicBezTo>
                  <a:cubicBezTo>
                    <a:pt x="41" y="7"/>
                    <a:pt x="36" y="12"/>
                    <a:pt x="34" y="1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56"/>
                    <a:pt x="36" y="56"/>
                    <a:pt x="3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6"/>
            <p:cNvSpPr>
              <a:spLocks/>
            </p:cNvSpPr>
            <p:nvPr/>
          </p:nvSpPr>
          <p:spPr bwMode="auto">
            <a:xfrm>
              <a:off x="4926648" y="3387331"/>
              <a:ext cx="252413" cy="241300"/>
            </a:xfrm>
            <a:custGeom>
              <a:avLst/>
              <a:gdLst>
                <a:gd name="T0" fmla="*/ 49 w 67"/>
                <a:gd name="T1" fmla="*/ 59 h 64"/>
                <a:gd name="T2" fmla="*/ 60 w 67"/>
                <a:gd name="T3" fmla="*/ 19 h 64"/>
                <a:gd name="T4" fmla="*/ 19 w 67"/>
                <a:gd name="T5" fmla="*/ 7 h 64"/>
                <a:gd name="T6" fmla="*/ 8 w 67"/>
                <a:gd name="T7" fmla="*/ 48 h 64"/>
                <a:gd name="T8" fmla="*/ 18 w 67"/>
                <a:gd name="T9" fmla="*/ 59 h 64"/>
                <a:gd name="T10" fmla="*/ 9 w 67"/>
                <a:gd name="T11" fmla="*/ 64 h 64"/>
                <a:gd name="T12" fmla="*/ 40 w 67"/>
                <a:gd name="T13" fmla="*/ 64 h 64"/>
                <a:gd name="T14" fmla="*/ 49 w 67"/>
                <a:gd name="T15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64">
                  <a:moveTo>
                    <a:pt x="49" y="59"/>
                  </a:moveTo>
                  <a:cubicBezTo>
                    <a:pt x="62" y="51"/>
                    <a:pt x="67" y="33"/>
                    <a:pt x="60" y="19"/>
                  </a:cubicBezTo>
                  <a:cubicBezTo>
                    <a:pt x="52" y="5"/>
                    <a:pt x="34" y="0"/>
                    <a:pt x="19" y="7"/>
                  </a:cubicBezTo>
                  <a:cubicBezTo>
                    <a:pt x="5" y="15"/>
                    <a:pt x="0" y="33"/>
                    <a:pt x="8" y="48"/>
                  </a:cubicBezTo>
                  <a:cubicBezTo>
                    <a:pt x="10" y="53"/>
                    <a:pt x="14" y="56"/>
                    <a:pt x="18" y="59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9" y="59"/>
                    <a:pt x="49" y="59"/>
                    <a:pt x="4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7"/>
            <p:cNvSpPr>
              <a:spLocks/>
            </p:cNvSpPr>
            <p:nvPr/>
          </p:nvSpPr>
          <p:spPr bwMode="auto">
            <a:xfrm>
              <a:off x="4628198" y="3165081"/>
              <a:ext cx="315913" cy="263525"/>
            </a:xfrm>
            <a:custGeom>
              <a:avLst/>
              <a:gdLst>
                <a:gd name="T0" fmla="*/ 37 w 84"/>
                <a:gd name="T1" fmla="*/ 9 h 70"/>
                <a:gd name="T2" fmla="*/ 9 w 84"/>
                <a:gd name="T3" fmla="*/ 7 h 70"/>
                <a:gd name="T4" fmla="*/ 7 w 84"/>
                <a:gd name="T5" fmla="*/ 35 h 70"/>
                <a:gd name="T6" fmla="*/ 35 w 84"/>
                <a:gd name="T7" fmla="*/ 37 h 70"/>
                <a:gd name="T8" fmla="*/ 41 w 84"/>
                <a:gd name="T9" fmla="*/ 29 h 70"/>
                <a:gd name="T10" fmla="*/ 76 w 84"/>
                <a:gd name="T11" fmla="*/ 70 h 70"/>
                <a:gd name="T12" fmla="*/ 84 w 84"/>
                <a:gd name="T13" fmla="*/ 63 h 70"/>
                <a:gd name="T14" fmla="*/ 37 w 84"/>
                <a:gd name="T15" fmla="*/ 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70">
                  <a:moveTo>
                    <a:pt x="37" y="9"/>
                  </a:moveTo>
                  <a:cubicBezTo>
                    <a:pt x="30" y="1"/>
                    <a:pt x="18" y="0"/>
                    <a:pt x="9" y="7"/>
                  </a:cubicBezTo>
                  <a:cubicBezTo>
                    <a:pt x="1" y="14"/>
                    <a:pt x="0" y="27"/>
                    <a:pt x="7" y="35"/>
                  </a:cubicBezTo>
                  <a:cubicBezTo>
                    <a:pt x="14" y="44"/>
                    <a:pt x="27" y="45"/>
                    <a:pt x="35" y="37"/>
                  </a:cubicBezTo>
                  <a:cubicBezTo>
                    <a:pt x="38" y="35"/>
                    <a:pt x="40" y="32"/>
                    <a:pt x="41" y="29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37" y="9"/>
                    <a:pt x="37" y="9"/>
                    <a:pt x="3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8"/>
            <p:cNvSpPr>
              <a:spLocks/>
            </p:cNvSpPr>
            <p:nvPr/>
          </p:nvSpPr>
          <p:spPr bwMode="auto">
            <a:xfrm>
              <a:off x="4639311" y="3504806"/>
              <a:ext cx="271463" cy="123825"/>
            </a:xfrm>
            <a:custGeom>
              <a:avLst/>
              <a:gdLst>
                <a:gd name="T0" fmla="*/ 145 w 171"/>
                <a:gd name="T1" fmla="*/ 0 h 78"/>
                <a:gd name="T2" fmla="*/ 0 w 171"/>
                <a:gd name="T3" fmla="*/ 78 h 78"/>
                <a:gd name="T4" fmla="*/ 112 w 171"/>
                <a:gd name="T5" fmla="*/ 78 h 78"/>
                <a:gd name="T6" fmla="*/ 171 w 171"/>
                <a:gd name="T7" fmla="*/ 48 h 78"/>
                <a:gd name="T8" fmla="*/ 145 w 171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78">
                  <a:moveTo>
                    <a:pt x="145" y="0"/>
                  </a:moveTo>
                  <a:lnTo>
                    <a:pt x="0" y="78"/>
                  </a:lnTo>
                  <a:lnTo>
                    <a:pt x="112" y="78"/>
                  </a:lnTo>
                  <a:lnTo>
                    <a:pt x="171" y="48"/>
                  </a:lnTo>
                  <a:lnTo>
                    <a:pt x="1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9"/>
            <p:cNvSpPr>
              <a:spLocks/>
            </p:cNvSpPr>
            <p:nvPr/>
          </p:nvSpPr>
          <p:spPr bwMode="auto">
            <a:xfrm>
              <a:off x="3758248" y="3090469"/>
              <a:ext cx="385763" cy="538163"/>
            </a:xfrm>
            <a:custGeom>
              <a:avLst/>
              <a:gdLst>
                <a:gd name="T0" fmla="*/ 62 w 102"/>
                <a:gd name="T1" fmla="*/ 93 h 143"/>
                <a:gd name="T2" fmla="*/ 36 w 102"/>
                <a:gd name="T3" fmla="*/ 94 h 143"/>
                <a:gd name="T4" fmla="*/ 57 w 102"/>
                <a:gd name="T5" fmla="*/ 0 h 143"/>
                <a:gd name="T6" fmla="*/ 31 w 102"/>
                <a:gd name="T7" fmla="*/ 0 h 143"/>
                <a:gd name="T8" fmla="*/ 1 w 102"/>
                <a:gd name="T9" fmla="*/ 133 h 143"/>
                <a:gd name="T10" fmla="*/ 1 w 102"/>
                <a:gd name="T11" fmla="*/ 133 h 143"/>
                <a:gd name="T12" fmla="*/ 0 w 102"/>
                <a:gd name="T13" fmla="*/ 143 h 143"/>
                <a:gd name="T14" fmla="*/ 102 w 102"/>
                <a:gd name="T15" fmla="*/ 143 h 143"/>
                <a:gd name="T16" fmla="*/ 62 w 102"/>
                <a:gd name="T17" fmla="*/ 9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43">
                  <a:moveTo>
                    <a:pt x="62" y="93"/>
                  </a:moveTo>
                  <a:cubicBezTo>
                    <a:pt x="53" y="91"/>
                    <a:pt x="44" y="92"/>
                    <a:pt x="36" y="94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0" y="136"/>
                    <a:pt x="0" y="140"/>
                    <a:pt x="0" y="143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20"/>
                    <a:pt x="86" y="98"/>
                    <a:pt x="62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0"/>
            <p:cNvSpPr>
              <a:spLocks/>
            </p:cNvSpPr>
            <p:nvPr/>
          </p:nvSpPr>
          <p:spPr bwMode="auto">
            <a:xfrm>
              <a:off x="4461511" y="3090469"/>
              <a:ext cx="106363" cy="52388"/>
            </a:xfrm>
            <a:custGeom>
              <a:avLst/>
              <a:gdLst>
                <a:gd name="T0" fmla="*/ 7 w 67"/>
                <a:gd name="T1" fmla="*/ 33 h 33"/>
                <a:gd name="T2" fmla="*/ 67 w 67"/>
                <a:gd name="T3" fmla="*/ 0 h 33"/>
                <a:gd name="T4" fmla="*/ 38 w 67"/>
                <a:gd name="T5" fmla="*/ 0 h 33"/>
                <a:gd name="T6" fmla="*/ 0 w 67"/>
                <a:gd name="T7" fmla="*/ 21 h 33"/>
                <a:gd name="T8" fmla="*/ 7 w 67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3">
                  <a:moveTo>
                    <a:pt x="7" y="33"/>
                  </a:moveTo>
                  <a:lnTo>
                    <a:pt x="67" y="0"/>
                  </a:lnTo>
                  <a:lnTo>
                    <a:pt x="38" y="0"/>
                  </a:lnTo>
                  <a:lnTo>
                    <a:pt x="0" y="21"/>
                  </a:lnTo>
                  <a:lnTo>
                    <a:pt x="7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1"/>
            <p:cNvSpPr>
              <a:spLocks/>
            </p:cNvSpPr>
            <p:nvPr/>
          </p:nvSpPr>
          <p:spPr bwMode="auto">
            <a:xfrm>
              <a:off x="4582161" y="3090469"/>
              <a:ext cx="95250" cy="44450"/>
            </a:xfrm>
            <a:custGeom>
              <a:avLst/>
              <a:gdLst>
                <a:gd name="T0" fmla="*/ 2 w 25"/>
                <a:gd name="T1" fmla="*/ 4 h 12"/>
                <a:gd name="T2" fmla="*/ 19 w 25"/>
                <a:gd name="T3" fmla="*/ 9 h 12"/>
                <a:gd name="T4" fmla="*/ 25 w 25"/>
                <a:gd name="T5" fmla="*/ 0 h 12"/>
                <a:gd name="T6" fmla="*/ 0 w 25"/>
                <a:gd name="T7" fmla="*/ 0 h 12"/>
                <a:gd name="T8" fmla="*/ 2 w 25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">
                  <a:moveTo>
                    <a:pt x="2" y="4"/>
                  </a:moveTo>
                  <a:cubicBezTo>
                    <a:pt x="5" y="10"/>
                    <a:pt x="13" y="12"/>
                    <a:pt x="19" y="9"/>
                  </a:cubicBezTo>
                  <a:cubicBezTo>
                    <a:pt x="22" y="7"/>
                    <a:pt x="24" y="4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52"/>
            <p:cNvSpPr>
              <a:spLocks/>
            </p:cNvSpPr>
            <p:nvPr/>
          </p:nvSpPr>
          <p:spPr bwMode="auto">
            <a:xfrm>
              <a:off x="4647248" y="3334944"/>
              <a:ext cx="263525" cy="173038"/>
            </a:xfrm>
            <a:custGeom>
              <a:avLst/>
              <a:gdLst>
                <a:gd name="T0" fmla="*/ 27 w 70"/>
                <a:gd name="T1" fmla="*/ 5 h 46"/>
                <a:gd name="T2" fmla="*/ 6 w 70"/>
                <a:gd name="T3" fmla="*/ 7 h 46"/>
                <a:gd name="T4" fmla="*/ 8 w 70"/>
                <a:gd name="T5" fmla="*/ 29 h 46"/>
                <a:gd name="T6" fmla="*/ 30 w 70"/>
                <a:gd name="T7" fmla="*/ 27 h 46"/>
                <a:gd name="T8" fmla="*/ 33 w 70"/>
                <a:gd name="T9" fmla="*/ 20 h 46"/>
                <a:gd name="T10" fmla="*/ 65 w 70"/>
                <a:gd name="T11" fmla="*/ 46 h 46"/>
                <a:gd name="T12" fmla="*/ 70 w 70"/>
                <a:gd name="T13" fmla="*/ 40 h 46"/>
                <a:gd name="T14" fmla="*/ 27 w 70"/>
                <a:gd name="T15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6">
                  <a:moveTo>
                    <a:pt x="27" y="5"/>
                  </a:moveTo>
                  <a:cubicBezTo>
                    <a:pt x="21" y="0"/>
                    <a:pt x="11" y="1"/>
                    <a:pt x="6" y="7"/>
                  </a:cubicBezTo>
                  <a:cubicBezTo>
                    <a:pt x="0" y="14"/>
                    <a:pt x="1" y="24"/>
                    <a:pt x="8" y="29"/>
                  </a:cubicBezTo>
                  <a:cubicBezTo>
                    <a:pt x="15" y="35"/>
                    <a:pt x="24" y="34"/>
                    <a:pt x="30" y="27"/>
                  </a:cubicBezTo>
                  <a:cubicBezTo>
                    <a:pt x="31" y="25"/>
                    <a:pt x="33" y="22"/>
                    <a:pt x="33" y="2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27" y="5"/>
                    <a:pt x="27" y="5"/>
                    <a:pt x="2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3"/>
            <p:cNvSpPr>
              <a:spLocks/>
            </p:cNvSpPr>
            <p:nvPr/>
          </p:nvSpPr>
          <p:spPr bwMode="auto">
            <a:xfrm>
              <a:off x="4532948" y="3115869"/>
              <a:ext cx="101600" cy="106363"/>
            </a:xfrm>
            <a:custGeom>
              <a:avLst/>
              <a:gdLst>
                <a:gd name="T0" fmla="*/ 25 w 27"/>
                <a:gd name="T1" fmla="*/ 28 h 28"/>
                <a:gd name="T2" fmla="*/ 27 w 27"/>
                <a:gd name="T3" fmla="*/ 25 h 28"/>
                <a:gd name="T4" fmla="*/ 11 w 27"/>
                <a:gd name="T5" fmla="*/ 14 h 28"/>
                <a:gd name="T6" fmla="*/ 14 w 27"/>
                <a:gd name="T7" fmla="*/ 12 h 28"/>
                <a:gd name="T8" fmla="*/ 11 w 27"/>
                <a:gd name="T9" fmla="*/ 2 h 28"/>
                <a:gd name="T10" fmla="*/ 2 w 27"/>
                <a:gd name="T11" fmla="*/ 4 h 28"/>
                <a:gd name="T12" fmla="*/ 4 w 27"/>
                <a:gd name="T13" fmla="*/ 14 h 28"/>
                <a:gd name="T14" fmla="*/ 4 w 27"/>
                <a:gd name="T15" fmla="*/ 14 h 28"/>
                <a:gd name="T16" fmla="*/ 25 w 27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25" y="28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4" y="12"/>
                  </a:cubicBezTo>
                  <a:cubicBezTo>
                    <a:pt x="16" y="9"/>
                    <a:pt x="15" y="4"/>
                    <a:pt x="11" y="2"/>
                  </a:cubicBezTo>
                  <a:cubicBezTo>
                    <a:pt x="8" y="0"/>
                    <a:pt x="4" y="1"/>
                    <a:pt x="2" y="4"/>
                  </a:cubicBezTo>
                  <a:cubicBezTo>
                    <a:pt x="0" y="8"/>
                    <a:pt x="0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2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54"/>
            <p:cNvSpPr>
              <a:spLocks/>
            </p:cNvSpPr>
            <p:nvPr/>
          </p:nvSpPr>
          <p:spPr bwMode="auto">
            <a:xfrm>
              <a:off x="5058411" y="3342881"/>
              <a:ext cx="128588" cy="60325"/>
            </a:xfrm>
            <a:custGeom>
              <a:avLst/>
              <a:gdLst>
                <a:gd name="T0" fmla="*/ 28 w 34"/>
                <a:gd name="T1" fmla="*/ 1 h 16"/>
                <a:gd name="T2" fmla="*/ 19 w 34"/>
                <a:gd name="T3" fmla="*/ 7 h 16"/>
                <a:gd name="T4" fmla="*/ 20 w 34"/>
                <a:gd name="T5" fmla="*/ 10 h 16"/>
                <a:gd name="T6" fmla="*/ 1 w 34"/>
                <a:gd name="T7" fmla="*/ 7 h 16"/>
                <a:gd name="T8" fmla="*/ 0 w 34"/>
                <a:gd name="T9" fmla="*/ 10 h 16"/>
                <a:gd name="T10" fmla="*/ 25 w 34"/>
                <a:gd name="T11" fmla="*/ 15 h 16"/>
                <a:gd name="T12" fmla="*/ 25 w 34"/>
                <a:gd name="T13" fmla="*/ 15 h 16"/>
                <a:gd name="T14" fmla="*/ 33 w 34"/>
                <a:gd name="T15" fmla="*/ 9 h 16"/>
                <a:gd name="T16" fmla="*/ 28 w 34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6">
                  <a:moveTo>
                    <a:pt x="28" y="1"/>
                  </a:moveTo>
                  <a:cubicBezTo>
                    <a:pt x="24" y="0"/>
                    <a:pt x="20" y="3"/>
                    <a:pt x="19" y="7"/>
                  </a:cubicBezTo>
                  <a:cubicBezTo>
                    <a:pt x="19" y="8"/>
                    <a:pt x="19" y="9"/>
                    <a:pt x="2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9" y="16"/>
                    <a:pt x="33" y="13"/>
                    <a:pt x="33" y="9"/>
                  </a:cubicBezTo>
                  <a:cubicBezTo>
                    <a:pt x="34" y="5"/>
                    <a:pt x="32" y="1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5"/>
            <p:cNvSpPr>
              <a:spLocks/>
            </p:cNvSpPr>
            <p:nvPr/>
          </p:nvSpPr>
          <p:spPr bwMode="auto">
            <a:xfrm>
              <a:off x="4434523" y="3527031"/>
              <a:ext cx="196850" cy="101600"/>
            </a:xfrm>
            <a:custGeom>
              <a:avLst/>
              <a:gdLst>
                <a:gd name="T0" fmla="*/ 24 w 52"/>
                <a:gd name="T1" fmla="*/ 22 h 27"/>
                <a:gd name="T2" fmla="*/ 21 w 52"/>
                <a:gd name="T3" fmla="*/ 17 h 27"/>
                <a:gd name="T4" fmla="*/ 52 w 52"/>
                <a:gd name="T5" fmla="*/ 6 h 27"/>
                <a:gd name="T6" fmla="*/ 50 w 52"/>
                <a:gd name="T7" fmla="*/ 0 h 27"/>
                <a:gd name="T8" fmla="*/ 8 w 52"/>
                <a:gd name="T9" fmla="*/ 15 h 27"/>
                <a:gd name="T10" fmla="*/ 8 w 52"/>
                <a:gd name="T11" fmla="*/ 15 h 27"/>
                <a:gd name="T12" fmla="*/ 0 w 52"/>
                <a:gd name="T13" fmla="*/ 27 h 27"/>
                <a:gd name="T14" fmla="*/ 25 w 52"/>
                <a:gd name="T15" fmla="*/ 27 h 27"/>
                <a:gd name="T16" fmla="*/ 24 w 52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7">
                  <a:moveTo>
                    <a:pt x="24" y="22"/>
                  </a:moveTo>
                  <a:cubicBezTo>
                    <a:pt x="24" y="20"/>
                    <a:pt x="22" y="18"/>
                    <a:pt x="21" y="17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17"/>
                    <a:pt x="0" y="22"/>
                    <a:pt x="0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5"/>
                    <a:pt x="25" y="24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Rectangle 56"/>
            <p:cNvSpPr>
              <a:spLocks noChangeArrowheads="1"/>
            </p:cNvSpPr>
            <p:nvPr/>
          </p:nvSpPr>
          <p:spPr bwMode="auto">
            <a:xfrm>
              <a:off x="4166236" y="3090469"/>
              <a:ext cx="53975" cy="142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7"/>
            <p:cNvSpPr>
              <a:spLocks/>
            </p:cNvSpPr>
            <p:nvPr/>
          </p:nvSpPr>
          <p:spPr bwMode="auto">
            <a:xfrm>
              <a:off x="3694748" y="3090469"/>
              <a:ext cx="41275" cy="206375"/>
            </a:xfrm>
            <a:custGeom>
              <a:avLst/>
              <a:gdLst>
                <a:gd name="T0" fmla="*/ 24 w 26"/>
                <a:gd name="T1" fmla="*/ 130 h 130"/>
                <a:gd name="T2" fmla="*/ 26 w 26"/>
                <a:gd name="T3" fmla="*/ 0 h 130"/>
                <a:gd name="T4" fmla="*/ 0 w 26"/>
                <a:gd name="T5" fmla="*/ 0 h 130"/>
                <a:gd name="T6" fmla="*/ 0 w 26"/>
                <a:gd name="T7" fmla="*/ 130 h 130"/>
                <a:gd name="T8" fmla="*/ 24 w 26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0">
                  <a:moveTo>
                    <a:pt x="24" y="13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130"/>
                  </a:lnTo>
                  <a:lnTo>
                    <a:pt x="2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58"/>
            <p:cNvSpPr>
              <a:spLocks/>
            </p:cNvSpPr>
            <p:nvPr/>
          </p:nvSpPr>
          <p:spPr bwMode="auto">
            <a:xfrm>
              <a:off x="4182111" y="3523856"/>
              <a:ext cx="166688" cy="104775"/>
            </a:xfrm>
            <a:custGeom>
              <a:avLst/>
              <a:gdLst>
                <a:gd name="T0" fmla="*/ 22 w 44"/>
                <a:gd name="T1" fmla="*/ 0 h 28"/>
                <a:gd name="T2" fmla="*/ 0 w 44"/>
                <a:gd name="T3" fmla="*/ 22 h 28"/>
                <a:gd name="T4" fmla="*/ 0 w 44"/>
                <a:gd name="T5" fmla="*/ 22 h 28"/>
                <a:gd name="T6" fmla="*/ 0 w 44"/>
                <a:gd name="T7" fmla="*/ 28 h 28"/>
                <a:gd name="T8" fmla="*/ 43 w 44"/>
                <a:gd name="T9" fmla="*/ 28 h 28"/>
                <a:gd name="T10" fmla="*/ 44 w 44"/>
                <a:gd name="T11" fmla="*/ 22 h 28"/>
                <a:gd name="T12" fmla="*/ 22 w 4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8">
                  <a:moveTo>
                    <a:pt x="22" y="0"/>
                  </a:moveTo>
                  <a:cubicBezTo>
                    <a:pt x="10" y="0"/>
                    <a:pt x="1" y="1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6"/>
                    <a:pt x="44" y="2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59"/>
            <p:cNvSpPr>
              <a:spLocks/>
            </p:cNvSpPr>
            <p:nvPr/>
          </p:nvSpPr>
          <p:spPr bwMode="auto">
            <a:xfrm>
              <a:off x="4026536" y="3090469"/>
              <a:ext cx="193675" cy="342900"/>
            </a:xfrm>
            <a:custGeom>
              <a:avLst/>
              <a:gdLst>
                <a:gd name="T0" fmla="*/ 0 w 51"/>
                <a:gd name="T1" fmla="*/ 66 h 91"/>
                <a:gd name="T2" fmla="*/ 25 w 51"/>
                <a:gd name="T3" fmla="*/ 91 h 91"/>
                <a:gd name="T4" fmla="*/ 51 w 51"/>
                <a:gd name="T5" fmla="*/ 65 h 91"/>
                <a:gd name="T6" fmla="*/ 25 w 51"/>
                <a:gd name="T7" fmla="*/ 40 h 91"/>
                <a:gd name="T8" fmla="*/ 12 w 51"/>
                <a:gd name="T9" fmla="*/ 43 h 91"/>
                <a:gd name="T10" fmla="*/ 12 w 51"/>
                <a:gd name="T11" fmla="*/ 0 h 91"/>
                <a:gd name="T12" fmla="*/ 0 w 51"/>
                <a:gd name="T13" fmla="*/ 0 h 91"/>
                <a:gd name="T14" fmla="*/ 0 w 51"/>
                <a:gd name="T15" fmla="*/ 6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91">
                  <a:moveTo>
                    <a:pt x="0" y="66"/>
                  </a:moveTo>
                  <a:cubicBezTo>
                    <a:pt x="0" y="80"/>
                    <a:pt x="11" y="91"/>
                    <a:pt x="25" y="91"/>
                  </a:cubicBezTo>
                  <a:cubicBezTo>
                    <a:pt x="40" y="91"/>
                    <a:pt x="51" y="80"/>
                    <a:pt x="51" y="65"/>
                  </a:cubicBezTo>
                  <a:cubicBezTo>
                    <a:pt x="51" y="51"/>
                    <a:pt x="39" y="40"/>
                    <a:pt x="25" y="40"/>
                  </a:cubicBezTo>
                  <a:cubicBezTo>
                    <a:pt x="21" y="40"/>
                    <a:pt x="16" y="41"/>
                    <a:pt x="12" y="4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0"/>
            <p:cNvSpPr>
              <a:spLocks/>
            </p:cNvSpPr>
            <p:nvPr/>
          </p:nvSpPr>
          <p:spPr bwMode="auto">
            <a:xfrm>
              <a:off x="4612323" y="3447656"/>
              <a:ext cx="82550" cy="163513"/>
            </a:xfrm>
            <a:custGeom>
              <a:avLst/>
              <a:gdLst>
                <a:gd name="T0" fmla="*/ 20 w 22"/>
                <a:gd name="T1" fmla="*/ 15 h 43"/>
                <a:gd name="T2" fmla="*/ 16 w 22"/>
                <a:gd name="T3" fmla="*/ 3 h 43"/>
                <a:gd name="T4" fmla="*/ 4 w 22"/>
                <a:gd name="T5" fmla="*/ 6 h 43"/>
                <a:gd name="T6" fmla="*/ 7 w 22"/>
                <a:gd name="T7" fmla="*/ 19 h 43"/>
                <a:gd name="T8" fmla="*/ 12 w 22"/>
                <a:gd name="T9" fmla="*/ 20 h 43"/>
                <a:gd name="T10" fmla="*/ 0 w 22"/>
                <a:gd name="T11" fmla="*/ 41 h 43"/>
                <a:gd name="T12" fmla="*/ 4 w 22"/>
                <a:gd name="T13" fmla="*/ 43 h 43"/>
                <a:gd name="T14" fmla="*/ 20 w 22"/>
                <a:gd name="T15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3">
                  <a:moveTo>
                    <a:pt x="20" y="15"/>
                  </a:moveTo>
                  <a:cubicBezTo>
                    <a:pt x="22" y="10"/>
                    <a:pt x="20" y="5"/>
                    <a:pt x="16" y="3"/>
                  </a:cubicBezTo>
                  <a:cubicBezTo>
                    <a:pt x="11" y="0"/>
                    <a:pt x="6" y="2"/>
                    <a:pt x="4" y="6"/>
                  </a:cubicBezTo>
                  <a:cubicBezTo>
                    <a:pt x="1" y="11"/>
                    <a:pt x="3" y="16"/>
                    <a:pt x="7" y="19"/>
                  </a:cubicBezTo>
                  <a:cubicBezTo>
                    <a:pt x="9" y="19"/>
                    <a:pt x="10" y="20"/>
                    <a:pt x="12" y="2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20" y="15"/>
                    <a:pt x="20" y="15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61"/>
            <p:cNvSpPr>
              <a:spLocks/>
            </p:cNvSpPr>
            <p:nvPr/>
          </p:nvSpPr>
          <p:spPr bwMode="auto">
            <a:xfrm>
              <a:off x="4359911" y="3568306"/>
              <a:ext cx="74613" cy="60325"/>
            </a:xfrm>
            <a:custGeom>
              <a:avLst/>
              <a:gdLst>
                <a:gd name="T0" fmla="*/ 17 w 20"/>
                <a:gd name="T1" fmla="*/ 15 h 16"/>
                <a:gd name="T2" fmla="*/ 14 w 20"/>
                <a:gd name="T3" fmla="*/ 3 h 16"/>
                <a:gd name="T4" fmla="*/ 2 w 20"/>
                <a:gd name="T5" fmla="*/ 6 h 16"/>
                <a:gd name="T6" fmla="*/ 2 w 20"/>
                <a:gd name="T7" fmla="*/ 16 h 16"/>
                <a:gd name="T8" fmla="*/ 17 w 20"/>
                <a:gd name="T9" fmla="*/ 16 h 16"/>
                <a:gd name="T10" fmla="*/ 17 w 20"/>
                <a:gd name="T1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6">
                  <a:moveTo>
                    <a:pt x="17" y="15"/>
                  </a:moveTo>
                  <a:cubicBezTo>
                    <a:pt x="20" y="11"/>
                    <a:pt x="18" y="5"/>
                    <a:pt x="14" y="3"/>
                  </a:cubicBezTo>
                  <a:cubicBezTo>
                    <a:pt x="10" y="0"/>
                    <a:pt x="4" y="1"/>
                    <a:pt x="2" y="6"/>
                  </a:cubicBezTo>
                  <a:cubicBezTo>
                    <a:pt x="0" y="9"/>
                    <a:pt x="0" y="13"/>
                    <a:pt x="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62"/>
            <p:cNvSpPr>
              <a:spLocks/>
            </p:cNvSpPr>
            <p:nvPr/>
          </p:nvSpPr>
          <p:spPr bwMode="auto">
            <a:xfrm>
              <a:off x="3702686" y="3474644"/>
              <a:ext cx="60325" cy="98425"/>
            </a:xfrm>
            <a:custGeom>
              <a:avLst/>
              <a:gdLst>
                <a:gd name="T0" fmla="*/ 16 w 16"/>
                <a:gd name="T1" fmla="*/ 18 h 26"/>
                <a:gd name="T2" fmla="*/ 9 w 16"/>
                <a:gd name="T3" fmla="*/ 14 h 26"/>
                <a:gd name="T4" fmla="*/ 6 w 16"/>
                <a:gd name="T5" fmla="*/ 15 h 26"/>
                <a:gd name="T6" fmla="*/ 3 w 16"/>
                <a:gd name="T7" fmla="*/ 0 h 26"/>
                <a:gd name="T8" fmla="*/ 0 w 16"/>
                <a:gd name="T9" fmla="*/ 0 h 26"/>
                <a:gd name="T10" fmla="*/ 4 w 16"/>
                <a:gd name="T11" fmla="*/ 21 h 26"/>
                <a:gd name="T12" fmla="*/ 4 w 16"/>
                <a:gd name="T13" fmla="*/ 21 h 26"/>
                <a:gd name="T14" fmla="*/ 11 w 16"/>
                <a:gd name="T15" fmla="*/ 25 h 26"/>
                <a:gd name="T16" fmla="*/ 16 w 16"/>
                <a:gd name="T1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16" y="18"/>
                  </a:moveTo>
                  <a:cubicBezTo>
                    <a:pt x="15" y="15"/>
                    <a:pt x="12" y="13"/>
                    <a:pt x="9" y="14"/>
                  </a:cubicBezTo>
                  <a:cubicBezTo>
                    <a:pt x="8" y="14"/>
                    <a:pt x="7" y="14"/>
                    <a:pt x="6" y="1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4"/>
                    <a:pt x="8" y="26"/>
                    <a:pt x="11" y="25"/>
                  </a:cubicBezTo>
                  <a:cubicBezTo>
                    <a:pt x="14" y="24"/>
                    <a:pt x="16" y="21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63"/>
            <p:cNvSpPr>
              <a:spLocks/>
            </p:cNvSpPr>
            <p:nvPr/>
          </p:nvSpPr>
          <p:spPr bwMode="auto">
            <a:xfrm>
              <a:off x="3686811" y="3241281"/>
              <a:ext cx="109538" cy="211138"/>
            </a:xfrm>
            <a:custGeom>
              <a:avLst/>
              <a:gdLst>
                <a:gd name="T0" fmla="*/ 7 w 29"/>
                <a:gd name="T1" fmla="*/ 53 h 56"/>
                <a:gd name="T2" fmla="*/ 24 w 29"/>
                <a:gd name="T3" fmla="*/ 49 h 56"/>
                <a:gd name="T4" fmla="*/ 19 w 29"/>
                <a:gd name="T5" fmla="*/ 32 h 56"/>
                <a:gd name="T6" fmla="*/ 13 w 29"/>
                <a:gd name="T7" fmla="*/ 31 h 56"/>
                <a:gd name="T8" fmla="*/ 29 w 29"/>
                <a:gd name="T9" fmla="*/ 3 h 56"/>
                <a:gd name="T10" fmla="*/ 24 w 29"/>
                <a:gd name="T11" fmla="*/ 0 h 56"/>
                <a:gd name="T12" fmla="*/ 3 w 29"/>
                <a:gd name="T13" fmla="*/ 37 h 56"/>
                <a:gd name="T14" fmla="*/ 3 w 29"/>
                <a:gd name="T15" fmla="*/ 37 h 56"/>
                <a:gd name="T16" fmla="*/ 7 w 29"/>
                <a:gd name="T17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6">
                  <a:moveTo>
                    <a:pt x="7" y="53"/>
                  </a:moveTo>
                  <a:cubicBezTo>
                    <a:pt x="13" y="56"/>
                    <a:pt x="20" y="54"/>
                    <a:pt x="24" y="49"/>
                  </a:cubicBezTo>
                  <a:cubicBezTo>
                    <a:pt x="27" y="43"/>
                    <a:pt x="25" y="36"/>
                    <a:pt x="19" y="32"/>
                  </a:cubicBezTo>
                  <a:cubicBezTo>
                    <a:pt x="17" y="31"/>
                    <a:pt x="15" y="31"/>
                    <a:pt x="13" y="3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43"/>
                    <a:pt x="2" y="50"/>
                    <a:pt x="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64"/>
            <p:cNvSpPr>
              <a:spLocks/>
            </p:cNvSpPr>
            <p:nvPr/>
          </p:nvSpPr>
          <p:spPr bwMode="auto">
            <a:xfrm>
              <a:off x="4178936" y="3414319"/>
              <a:ext cx="93663" cy="98425"/>
            </a:xfrm>
            <a:custGeom>
              <a:avLst/>
              <a:gdLst>
                <a:gd name="T0" fmla="*/ 13 w 25"/>
                <a:gd name="T1" fmla="*/ 4 h 26"/>
                <a:gd name="T2" fmla="*/ 4 w 25"/>
                <a:gd name="T3" fmla="*/ 2 h 26"/>
                <a:gd name="T4" fmla="*/ 2 w 25"/>
                <a:gd name="T5" fmla="*/ 11 h 26"/>
                <a:gd name="T6" fmla="*/ 11 w 25"/>
                <a:gd name="T7" fmla="*/ 13 h 26"/>
                <a:gd name="T8" fmla="*/ 13 w 25"/>
                <a:gd name="T9" fmla="*/ 11 h 26"/>
                <a:gd name="T10" fmla="*/ 22 w 25"/>
                <a:gd name="T11" fmla="*/ 26 h 26"/>
                <a:gd name="T12" fmla="*/ 25 w 25"/>
                <a:gd name="T13" fmla="*/ 24 h 26"/>
                <a:gd name="T14" fmla="*/ 13 w 25"/>
                <a:gd name="T15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13" y="4"/>
                  </a:moveTo>
                  <a:cubicBezTo>
                    <a:pt x="11" y="1"/>
                    <a:pt x="8" y="0"/>
                    <a:pt x="4" y="2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4" y="14"/>
                    <a:pt x="8" y="15"/>
                    <a:pt x="11" y="13"/>
                  </a:cubicBezTo>
                  <a:cubicBezTo>
                    <a:pt x="12" y="12"/>
                    <a:pt x="13" y="12"/>
                    <a:pt x="13" y="11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13" y="4"/>
                    <a:pt x="13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65"/>
            <p:cNvSpPr>
              <a:spLocks/>
            </p:cNvSpPr>
            <p:nvPr/>
          </p:nvSpPr>
          <p:spPr bwMode="auto">
            <a:xfrm>
              <a:off x="4329748" y="3090469"/>
              <a:ext cx="120650" cy="63500"/>
            </a:xfrm>
            <a:custGeom>
              <a:avLst/>
              <a:gdLst>
                <a:gd name="T0" fmla="*/ 25 w 32"/>
                <a:gd name="T1" fmla="*/ 12 h 17"/>
                <a:gd name="T2" fmla="*/ 32 w 32"/>
                <a:gd name="T3" fmla="*/ 0 h 17"/>
                <a:gd name="T4" fmla="*/ 0 w 32"/>
                <a:gd name="T5" fmla="*/ 0 h 17"/>
                <a:gd name="T6" fmla="*/ 3 w 32"/>
                <a:gd name="T7" fmla="*/ 7 h 17"/>
                <a:gd name="T8" fmla="*/ 25 w 32"/>
                <a:gd name="T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25" y="12"/>
                  </a:moveTo>
                  <a:cubicBezTo>
                    <a:pt x="30" y="9"/>
                    <a:pt x="32" y="5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5"/>
                    <a:pt x="3" y="7"/>
                  </a:cubicBezTo>
                  <a:cubicBezTo>
                    <a:pt x="8" y="15"/>
                    <a:pt x="18" y="17"/>
                    <a:pt x="2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4118992" y="4811955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+mj-lt"/>
              </a:rPr>
              <a:t>bigchin</a:t>
            </a:r>
          </a:p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+mj-lt"/>
              </a:rPr>
              <a:t>2016-06-08</a:t>
            </a:r>
          </a:p>
        </p:txBody>
      </p:sp>
      <p:sp>
        <p:nvSpPr>
          <p:cNvPr id="105" name="矩形 104"/>
          <p:cNvSpPr/>
          <p:nvPr/>
        </p:nvSpPr>
        <p:spPr>
          <a:xfrm>
            <a:off x="3325505" y="447616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点击输入二级标题文字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很 hi 的说 欢快的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300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6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6" presetClass="emph" presetSubtype="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60000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9" dur="2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2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2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2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6" grpId="0"/>
          <p:bldP spid="33" grpId="0"/>
          <p:bldP spid="104" grpId="0"/>
          <p:bldP spid="10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2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2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2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6" grpId="0"/>
          <p:bldP spid="33" grpId="0"/>
          <p:bldP spid="104" grpId="0"/>
          <p:bldP spid="10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928683" y="1685907"/>
            <a:ext cx="1402300" cy="3543326"/>
            <a:chOff x="5928683" y="1685907"/>
            <a:chExt cx="1402300" cy="3543326"/>
          </a:xfrm>
        </p:grpSpPr>
        <p:cxnSp>
          <p:nvCxnSpPr>
            <p:cNvPr id="10" name="直接连接符 9"/>
            <p:cNvCxnSpPr/>
            <p:nvPr/>
          </p:nvCxnSpPr>
          <p:spPr>
            <a:xfrm flipH="1" flipV="1">
              <a:off x="5928683" y="1685907"/>
              <a:ext cx="617642" cy="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 flipV="1">
              <a:off x="5937723" y="5229230"/>
              <a:ext cx="617642" cy="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6945490" y="3454142"/>
              <a:ext cx="385493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870284" y="1660534"/>
            <a:ext cx="1343737" cy="3535884"/>
            <a:chOff x="1870284" y="1660534"/>
            <a:chExt cx="1343737" cy="3535884"/>
          </a:xfrm>
        </p:grpSpPr>
        <p:cxnSp>
          <p:nvCxnSpPr>
            <p:cNvPr id="9" name="直接连接符 8"/>
            <p:cNvCxnSpPr/>
            <p:nvPr/>
          </p:nvCxnSpPr>
          <p:spPr>
            <a:xfrm flipH="1" flipV="1">
              <a:off x="2596379" y="1660534"/>
              <a:ext cx="617642" cy="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 flipV="1">
              <a:off x="2587542" y="5196415"/>
              <a:ext cx="617642" cy="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1870284" y="3431383"/>
              <a:ext cx="32183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592468" y="1455097"/>
            <a:ext cx="3953857" cy="3953856"/>
          </a:xfrm>
          <a:prstGeom prst="ellipse">
            <a:avLst/>
          </a:prstGeom>
          <a:solidFill>
            <a:srgbClr val="733D4D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221496" y="1281538"/>
            <a:ext cx="808744" cy="808744"/>
          </a:xfrm>
          <a:prstGeom prst="ellipse">
            <a:avLst/>
          </a:prstGeom>
          <a:solidFill>
            <a:srgbClr val="EE5B5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108559" y="1281536"/>
            <a:ext cx="808743" cy="808743"/>
          </a:xfrm>
          <a:prstGeom prst="ellipse">
            <a:avLst/>
          </a:prstGeom>
          <a:solidFill>
            <a:srgbClr val="EE5B5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221491" y="4779931"/>
            <a:ext cx="808743" cy="808743"/>
          </a:xfrm>
          <a:prstGeom prst="ellipse">
            <a:avLst/>
          </a:prstGeom>
          <a:solidFill>
            <a:srgbClr val="EE5B5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108559" y="4779931"/>
            <a:ext cx="808743" cy="808743"/>
          </a:xfrm>
          <a:prstGeom prst="ellipse">
            <a:avLst/>
          </a:prstGeom>
          <a:solidFill>
            <a:srgbClr val="EE5B5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141954" y="3027653"/>
            <a:ext cx="808743" cy="808743"/>
          </a:xfrm>
          <a:prstGeom prst="ellipse">
            <a:avLst/>
          </a:prstGeom>
          <a:solidFill>
            <a:srgbClr val="EE5B5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2193303" y="3027653"/>
            <a:ext cx="808743" cy="808743"/>
          </a:xfrm>
          <a:prstGeom prst="ellipse">
            <a:avLst/>
          </a:prstGeom>
          <a:solidFill>
            <a:srgbClr val="EE5B5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225752" y="146444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17083" y="146444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225752" y="499839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17083" y="499839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155255" y="322331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193303" y="322331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38410" y="2497843"/>
            <a:ext cx="1874520" cy="1874520"/>
            <a:chOff x="3638410" y="2494764"/>
            <a:chExt cx="1874520" cy="1874520"/>
          </a:xfrm>
        </p:grpSpPr>
        <p:sp>
          <p:nvSpPr>
            <p:cNvPr id="20" name="椭圆 19"/>
            <p:cNvSpPr/>
            <p:nvPr/>
          </p:nvSpPr>
          <p:spPr>
            <a:xfrm>
              <a:off x="3638410" y="2494764"/>
              <a:ext cx="1874520" cy="1874520"/>
            </a:xfrm>
            <a:prstGeom prst="ellipse">
              <a:avLst/>
            </a:prstGeom>
            <a:solidFill>
              <a:srgbClr val="FFF8E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748760" y="2604470"/>
              <a:ext cx="1653820" cy="1653820"/>
            </a:xfrm>
            <a:prstGeom prst="ellipse">
              <a:avLst/>
            </a:prstGeom>
            <a:noFill/>
            <a:ln w="12700">
              <a:solidFill>
                <a:srgbClr val="EE5B5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859221" y="1282064"/>
            <a:ext cx="1608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59221" y="4880346"/>
            <a:ext cx="1608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84039" y="3081205"/>
            <a:ext cx="1575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666479" y="1282064"/>
            <a:ext cx="1608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470894" y="3081205"/>
            <a:ext cx="1575895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666479" y="4880346"/>
            <a:ext cx="1608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030234" y="3170414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内容标题</a:t>
            </a:r>
            <a:endParaRPr lang="zh-CN" altLang="en-US" sz="14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242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6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55" dur="5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57" dur="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59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61" dur="5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65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7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2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5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0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2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5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2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0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5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2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0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0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4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0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1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2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1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0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4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2" dur="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23" grpId="0" animBg="1"/>
          <p:bldP spid="23" grpId="1" animBg="1"/>
          <p:bldP spid="26" grpId="0" animBg="1"/>
          <p:bldP spid="26" grpId="1" animBg="1"/>
          <p:bldP spid="29" grpId="0" animBg="1"/>
          <p:bldP spid="29" grpId="1" animBg="1"/>
          <p:bldP spid="32" grpId="0" animBg="1"/>
          <p:bldP spid="32" grpId="1" animBg="1"/>
          <p:bldP spid="35" grpId="0" animBg="1"/>
          <p:bldP spid="35" grpId="1" animBg="1"/>
          <p:bldP spid="38" grpId="0" animBg="1"/>
          <p:bldP spid="38" grpId="1" animBg="1"/>
          <p:bldP spid="43" grpId="0"/>
          <p:bldP spid="44" grpId="0"/>
          <p:bldP spid="45" grpId="0"/>
          <p:bldP spid="46" grpId="0"/>
          <p:bldP spid="47" grpId="0"/>
          <p:bldP spid="48" grpId="0"/>
          <p:bldP spid="52" grpId="0"/>
          <p:bldP spid="53" grpId="0"/>
          <p:bldP spid="54" grpId="0"/>
          <p:bldP spid="58" grpId="0"/>
          <p:bldP spid="59" grpId="0"/>
          <p:bldP spid="61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6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5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5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5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7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2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5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0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2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5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2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0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9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5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2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0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0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4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0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1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2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1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0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4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2" dur="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23" grpId="0" animBg="1"/>
          <p:bldP spid="23" grpId="1" animBg="1"/>
          <p:bldP spid="26" grpId="0" animBg="1"/>
          <p:bldP spid="26" grpId="1" animBg="1"/>
          <p:bldP spid="29" grpId="0" animBg="1"/>
          <p:bldP spid="29" grpId="1" animBg="1"/>
          <p:bldP spid="32" grpId="0" animBg="1"/>
          <p:bldP spid="32" grpId="1" animBg="1"/>
          <p:bldP spid="35" grpId="0" animBg="1"/>
          <p:bldP spid="35" grpId="1" animBg="1"/>
          <p:bldP spid="38" grpId="0" animBg="1"/>
          <p:bldP spid="38" grpId="1" animBg="1"/>
          <p:bldP spid="43" grpId="0"/>
          <p:bldP spid="44" grpId="0"/>
          <p:bldP spid="45" grpId="0"/>
          <p:bldP spid="46" grpId="0"/>
          <p:bldP spid="47" grpId="0"/>
          <p:bldP spid="48" grpId="0"/>
          <p:bldP spid="52" grpId="0"/>
          <p:bldP spid="53" grpId="0"/>
          <p:bldP spid="54" grpId="0"/>
          <p:bldP spid="58" grpId="0"/>
          <p:bldP spid="59" grpId="0"/>
          <p:bldP spid="61" grpId="0"/>
          <p:bldP spid="4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0800000">
            <a:off x="0" y="906217"/>
            <a:ext cx="2286000" cy="5057776"/>
          </a:xfrm>
          <a:custGeom>
            <a:avLst/>
            <a:gdLst>
              <a:gd name="connsiteX0" fmla="*/ 2286000 w 2286000"/>
              <a:gd name="connsiteY0" fmla="*/ 5057776 h 5057776"/>
              <a:gd name="connsiteX1" fmla="*/ 62335 w 2286000"/>
              <a:gd name="connsiteY1" fmla="*/ 3734306 h 5057776"/>
              <a:gd name="connsiteX2" fmla="*/ 0 w 2286000"/>
              <a:gd name="connsiteY2" fmla="*/ 3604906 h 5057776"/>
              <a:gd name="connsiteX3" fmla="*/ 44155 w 2286000"/>
              <a:gd name="connsiteY3" fmla="*/ 3513245 h 5057776"/>
              <a:gd name="connsiteX4" fmla="*/ 242888 w 2286000"/>
              <a:gd name="connsiteY4" fmla="*/ 2528888 h 5057776"/>
              <a:gd name="connsiteX5" fmla="*/ 44155 w 2286000"/>
              <a:gd name="connsiteY5" fmla="*/ 1544531 h 5057776"/>
              <a:gd name="connsiteX6" fmla="*/ 0 w 2286000"/>
              <a:gd name="connsiteY6" fmla="*/ 1452871 h 5057776"/>
              <a:gd name="connsiteX7" fmla="*/ 62335 w 2286000"/>
              <a:gd name="connsiteY7" fmla="*/ 1323470 h 5057776"/>
              <a:gd name="connsiteX8" fmla="*/ 2286000 w 2286000"/>
              <a:gd name="connsiteY8" fmla="*/ 0 h 5057776"/>
              <a:gd name="connsiteX9" fmla="*/ 2286000 w 2286000"/>
              <a:gd name="connsiteY9" fmla="*/ 5057776 h 50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0" h="5057776">
                <a:moveTo>
                  <a:pt x="2286000" y="5057776"/>
                </a:moveTo>
                <a:cubicBezTo>
                  <a:pt x="1325792" y="5057776"/>
                  <a:pt x="490576" y="4522625"/>
                  <a:pt x="62335" y="3734306"/>
                </a:cubicBezTo>
                <a:lnTo>
                  <a:pt x="0" y="3604906"/>
                </a:lnTo>
                <a:lnTo>
                  <a:pt x="44155" y="3513245"/>
                </a:lnTo>
                <a:cubicBezTo>
                  <a:pt x="172124" y="3210693"/>
                  <a:pt x="242888" y="2878055"/>
                  <a:pt x="242888" y="2528888"/>
                </a:cubicBezTo>
                <a:cubicBezTo>
                  <a:pt x="242888" y="2179722"/>
                  <a:pt x="172124" y="1847083"/>
                  <a:pt x="44155" y="1544531"/>
                </a:cubicBezTo>
                <a:lnTo>
                  <a:pt x="0" y="1452871"/>
                </a:lnTo>
                <a:lnTo>
                  <a:pt x="62335" y="1323470"/>
                </a:lnTo>
                <a:cubicBezTo>
                  <a:pt x="490576" y="535152"/>
                  <a:pt x="1325792" y="0"/>
                  <a:pt x="2286000" y="0"/>
                </a:cubicBezTo>
                <a:lnTo>
                  <a:pt x="2286000" y="5057776"/>
                </a:lnTo>
                <a:close/>
              </a:path>
            </a:pathLst>
          </a:cu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10800000">
            <a:off x="2286000" y="906217"/>
            <a:ext cx="4572000" cy="5057776"/>
          </a:xfrm>
          <a:custGeom>
            <a:avLst/>
            <a:gdLst>
              <a:gd name="connsiteX0" fmla="*/ 2286000 w 4572000"/>
              <a:gd name="connsiteY0" fmla="*/ 5057776 h 5057776"/>
              <a:gd name="connsiteX1" fmla="*/ 62335 w 4572000"/>
              <a:gd name="connsiteY1" fmla="*/ 3734306 h 5057776"/>
              <a:gd name="connsiteX2" fmla="*/ 0 w 4572000"/>
              <a:gd name="connsiteY2" fmla="*/ 3604906 h 5057776"/>
              <a:gd name="connsiteX3" fmla="*/ 44155 w 4572000"/>
              <a:gd name="connsiteY3" fmla="*/ 3513245 h 5057776"/>
              <a:gd name="connsiteX4" fmla="*/ 242888 w 4572000"/>
              <a:gd name="connsiteY4" fmla="*/ 2528888 h 5057776"/>
              <a:gd name="connsiteX5" fmla="*/ 44155 w 4572000"/>
              <a:gd name="connsiteY5" fmla="*/ 1544531 h 5057776"/>
              <a:gd name="connsiteX6" fmla="*/ 0 w 4572000"/>
              <a:gd name="connsiteY6" fmla="*/ 1452871 h 5057776"/>
              <a:gd name="connsiteX7" fmla="*/ 62335 w 4572000"/>
              <a:gd name="connsiteY7" fmla="*/ 1323470 h 5057776"/>
              <a:gd name="connsiteX8" fmla="*/ 2286000 w 4572000"/>
              <a:gd name="connsiteY8" fmla="*/ 0 h 5057776"/>
              <a:gd name="connsiteX9" fmla="*/ 4509665 w 4572000"/>
              <a:gd name="connsiteY9" fmla="*/ 1323470 h 5057776"/>
              <a:gd name="connsiteX10" fmla="*/ 4572000 w 4572000"/>
              <a:gd name="connsiteY10" fmla="*/ 1452871 h 5057776"/>
              <a:gd name="connsiteX11" fmla="*/ 4527845 w 4572000"/>
              <a:gd name="connsiteY11" fmla="*/ 1544531 h 5057776"/>
              <a:gd name="connsiteX12" fmla="*/ 4329112 w 4572000"/>
              <a:gd name="connsiteY12" fmla="*/ 2528888 h 5057776"/>
              <a:gd name="connsiteX13" fmla="*/ 4527845 w 4572000"/>
              <a:gd name="connsiteY13" fmla="*/ 3513245 h 5057776"/>
              <a:gd name="connsiteX14" fmla="*/ 4572000 w 4572000"/>
              <a:gd name="connsiteY14" fmla="*/ 3604906 h 5057776"/>
              <a:gd name="connsiteX15" fmla="*/ 4509665 w 4572000"/>
              <a:gd name="connsiteY15" fmla="*/ 3734306 h 5057776"/>
              <a:gd name="connsiteX16" fmla="*/ 2286000 w 4572000"/>
              <a:gd name="connsiteY16" fmla="*/ 5057776 h 50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5057776">
                <a:moveTo>
                  <a:pt x="2286000" y="5057776"/>
                </a:moveTo>
                <a:cubicBezTo>
                  <a:pt x="1325792" y="5057776"/>
                  <a:pt x="490576" y="4522624"/>
                  <a:pt x="62335" y="3734306"/>
                </a:cubicBezTo>
                <a:lnTo>
                  <a:pt x="0" y="3604906"/>
                </a:lnTo>
                <a:lnTo>
                  <a:pt x="44155" y="3513245"/>
                </a:lnTo>
                <a:cubicBezTo>
                  <a:pt x="172124" y="3210693"/>
                  <a:pt x="242888" y="2878055"/>
                  <a:pt x="242888" y="2528888"/>
                </a:cubicBezTo>
                <a:cubicBezTo>
                  <a:pt x="242888" y="2179722"/>
                  <a:pt x="172124" y="1847083"/>
                  <a:pt x="44155" y="1544531"/>
                </a:cubicBezTo>
                <a:lnTo>
                  <a:pt x="0" y="1452871"/>
                </a:lnTo>
                <a:lnTo>
                  <a:pt x="62335" y="1323470"/>
                </a:lnTo>
                <a:cubicBezTo>
                  <a:pt x="490576" y="535152"/>
                  <a:pt x="1325792" y="0"/>
                  <a:pt x="2286000" y="0"/>
                </a:cubicBezTo>
                <a:cubicBezTo>
                  <a:pt x="3246208" y="0"/>
                  <a:pt x="4081425" y="535152"/>
                  <a:pt x="4509665" y="1323470"/>
                </a:cubicBezTo>
                <a:lnTo>
                  <a:pt x="4572000" y="1452871"/>
                </a:lnTo>
                <a:lnTo>
                  <a:pt x="4527845" y="1544531"/>
                </a:lnTo>
                <a:cubicBezTo>
                  <a:pt x="4399876" y="1847083"/>
                  <a:pt x="4329112" y="2179722"/>
                  <a:pt x="4329112" y="2528888"/>
                </a:cubicBezTo>
                <a:cubicBezTo>
                  <a:pt x="4329112" y="2878055"/>
                  <a:pt x="4399876" y="3210693"/>
                  <a:pt x="4527845" y="3513245"/>
                </a:cubicBezTo>
                <a:lnTo>
                  <a:pt x="4572000" y="3604906"/>
                </a:lnTo>
                <a:lnTo>
                  <a:pt x="4509665" y="3734306"/>
                </a:lnTo>
                <a:cubicBezTo>
                  <a:pt x="4081425" y="4522625"/>
                  <a:pt x="3246208" y="5057776"/>
                  <a:pt x="2286000" y="5057776"/>
                </a:cubicBezTo>
                <a:close/>
              </a:path>
            </a:pathLst>
          </a:cu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0800000">
            <a:off x="6858000" y="906217"/>
            <a:ext cx="2286000" cy="5057776"/>
          </a:xfrm>
          <a:custGeom>
            <a:avLst/>
            <a:gdLst>
              <a:gd name="connsiteX0" fmla="*/ 0 w 2286000"/>
              <a:gd name="connsiteY0" fmla="*/ 5057776 h 5057776"/>
              <a:gd name="connsiteX1" fmla="*/ 0 w 2286000"/>
              <a:gd name="connsiteY1" fmla="*/ 0 h 5057776"/>
              <a:gd name="connsiteX2" fmla="*/ 2223665 w 2286000"/>
              <a:gd name="connsiteY2" fmla="*/ 1323470 h 5057776"/>
              <a:gd name="connsiteX3" fmla="*/ 2286000 w 2286000"/>
              <a:gd name="connsiteY3" fmla="*/ 1452871 h 5057776"/>
              <a:gd name="connsiteX4" fmla="*/ 2241845 w 2286000"/>
              <a:gd name="connsiteY4" fmla="*/ 1544531 h 5057776"/>
              <a:gd name="connsiteX5" fmla="*/ 2043112 w 2286000"/>
              <a:gd name="connsiteY5" fmla="*/ 2528888 h 5057776"/>
              <a:gd name="connsiteX6" fmla="*/ 2241845 w 2286000"/>
              <a:gd name="connsiteY6" fmla="*/ 3513245 h 5057776"/>
              <a:gd name="connsiteX7" fmla="*/ 2286000 w 2286000"/>
              <a:gd name="connsiteY7" fmla="*/ 3604906 h 5057776"/>
              <a:gd name="connsiteX8" fmla="*/ 2223665 w 2286000"/>
              <a:gd name="connsiteY8" fmla="*/ 3734306 h 5057776"/>
              <a:gd name="connsiteX9" fmla="*/ 0 w 2286000"/>
              <a:gd name="connsiteY9" fmla="*/ 5057776 h 50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0" h="5057776">
                <a:moveTo>
                  <a:pt x="0" y="5057776"/>
                </a:moveTo>
                <a:lnTo>
                  <a:pt x="0" y="0"/>
                </a:lnTo>
                <a:cubicBezTo>
                  <a:pt x="960208" y="0"/>
                  <a:pt x="1795425" y="535152"/>
                  <a:pt x="2223665" y="1323470"/>
                </a:cubicBezTo>
                <a:lnTo>
                  <a:pt x="2286000" y="1452871"/>
                </a:lnTo>
                <a:lnTo>
                  <a:pt x="2241845" y="1544531"/>
                </a:lnTo>
                <a:cubicBezTo>
                  <a:pt x="2113876" y="1847083"/>
                  <a:pt x="2043112" y="2179722"/>
                  <a:pt x="2043112" y="2528888"/>
                </a:cubicBezTo>
                <a:cubicBezTo>
                  <a:pt x="2043112" y="2878055"/>
                  <a:pt x="2113876" y="3210693"/>
                  <a:pt x="2241845" y="3513245"/>
                </a:cubicBezTo>
                <a:lnTo>
                  <a:pt x="2286000" y="3604906"/>
                </a:lnTo>
                <a:lnTo>
                  <a:pt x="2223665" y="3734306"/>
                </a:lnTo>
                <a:cubicBezTo>
                  <a:pt x="1795425" y="4522624"/>
                  <a:pt x="960208" y="5057776"/>
                  <a:pt x="0" y="5057776"/>
                </a:cubicBezTo>
                <a:close/>
              </a:path>
            </a:pathLst>
          </a:cu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>
            <a:spLocks/>
          </p:cNvSpPr>
          <p:nvPr/>
        </p:nvSpPr>
        <p:spPr bwMode="auto">
          <a:xfrm>
            <a:off x="3857162" y="3028499"/>
            <a:ext cx="1413514" cy="809567"/>
          </a:xfrm>
          <a:custGeom>
            <a:avLst/>
            <a:gdLst>
              <a:gd name="connsiteX0" fmla="*/ 614886 w 1413514"/>
              <a:gd name="connsiteY0" fmla="*/ 556624 h 809567"/>
              <a:gd name="connsiteX1" fmla="*/ 524032 w 1413514"/>
              <a:gd name="connsiteY1" fmla="*/ 654461 h 809567"/>
              <a:gd name="connsiteX2" fmla="*/ 452106 w 1413514"/>
              <a:gd name="connsiteY2" fmla="*/ 669513 h 809567"/>
              <a:gd name="connsiteX3" fmla="*/ 565674 w 1413514"/>
              <a:gd name="connsiteY3" fmla="*/ 628120 h 809567"/>
              <a:gd name="connsiteX4" fmla="*/ 641385 w 1413514"/>
              <a:gd name="connsiteY4" fmla="*/ 613069 h 809567"/>
              <a:gd name="connsiteX5" fmla="*/ 698169 w 1413514"/>
              <a:gd name="connsiteY5" fmla="*/ 590491 h 809567"/>
              <a:gd name="connsiteX6" fmla="*/ 618672 w 1413514"/>
              <a:gd name="connsiteY6" fmla="*/ 605543 h 809567"/>
              <a:gd name="connsiteX7" fmla="*/ 569459 w 1413514"/>
              <a:gd name="connsiteY7" fmla="*/ 605543 h 809567"/>
              <a:gd name="connsiteX8" fmla="*/ 614886 w 1413514"/>
              <a:gd name="connsiteY8" fmla="*/ 556624 h 809567"/>
              <a:gd name="connsiteX9" fmla="*/ 1149884 w 1413514"/>
              <a:gd name="connsiteY9" fmla="*/ 248649 h 809567"/>
              <a:gd name="connsiteX10" fmla="*/ 1146132 w 1413514"/>
              <a:gd name="connsiteY10" fmla="*/ 312598 h 809567"/>
              <a:gd name="connsiteX11" fmla="*/ 1176150 w 1413514"/>
              <a:gd name="connsiteY11" fmla="*/ 384069 h 809567"/>
              <a:gd name="connsiteX12" fmla="*/ 1119866 w 1413514"/>
              <a:gd name="connsiteY12" fmla="*/ 353976 h 809567"/>
              <a:gd name="connsiteX13" fmla="*/ 1082343 w 1413514"/>
              <a:gd name="connsiteY13" fmla="*/ 365261 h 809567"/>
              <a:gd name="connsiteX14" fmla="*/ 1108609 w 1413514"/>
              <a:gd name="connsiteY14" fmla="*/ 365261 h 809567"/>
              <a:gd name="connsiteX15" fmla="*/ 1191159 w 1413514"/>
              <a:gd name="connsiteY15" fmla="*/ 406639 h 809567"/>
              <a:gd name="connsiteX16" fmla="*/ 1187407 w 1413514"/>
              <a:gd name="connsiteY16" fmla="*/ 338929 h 809567"/>
              <a:gd name="connsiteX17" fmla="*/ 1149884 w 1413514"/>
              <a:gd name="connsiteY17" fmla="*/ 248649 h 809567"/>
              <a:gd name="connsiteX18" fmla="*/ 1131556 w 1413514"/>
              <a:gd name="connsiteY18" fmla="*/ 108949 h 809567"/>
              <a:gd name="connsiteX19" fmla="*/ 1101394 w 1413514"/>
              <a:gd name="connsiteY19" fmla="*/ 146805 h 809567"/>
              <a:gd name="connsiteX20" fmla="*/ 1056150 w 1413514"/>
              <a:gd name="connsiteY20" fmla="*/ 180875 h 809567"/>
              <a:gd name="connsiteX21" fmla="*/ 980743 w 1413514"/>
              <a:gd name="connsiteY21" fmla="*/ 203589 h 809567"/>
              <a:gd name="connsiteX22" fmla="*/ 1033528 w 1413514"/>
              <a:gd name="connsiteY22" fmla="*/ 188446 h 809567"/>
              <a:gd name="connsiteX23" fmla="*/ 1116475 w 1413514"/>
              <a:gd name="connsiteY23" fmla="*/ 177090 h 809567"/>
              <a:gd name="connsiteX24" fmla="*/ 1131556 w 1413514"/>
              <a:gd name="connsiteY24" fmla="*/ 108949 h 809567"/>
              <a:gd name="connsiteX25" fmla="*/ 738582 w 1413514"/>
              <a:gd name="connsiteY25" fmla="*/ 236 h 809567"/>
              <a:gd name="connsiteX26" fmla="*/ 780827 w 1413514"/>
              <a:gd name="connsiteY26" fmla="*/ 3766 h 809567"/>
              <a:gd name="connsiteX27" fmla="*/ 792139 w 1413514"/>
              <a:gd name="connsiteY27" fmla="*/ 26355 h 809567"/>
              <a:gd name="connsiteX28" fmla="*/ 765743 w 1413514"/>
              <a:gd name="connsiteY28" fmla="*/ 60239 h 809567"/>
              <a:gd name="connsiteX29" fmla="*/ 716723 w 1413514"/>
              <a:gd name="connsiteY29" fmla="*/ 75298 h 809567"/>
              <a:gd name="connsiteX30" fmla="*/ 784598 w 1413514"/>
              <a:gd name="connsiteY30" fmla="*/ 105417 h 809567"/>
              <a:gd name="connsiteX31" fmla="*/ 799681 w 1413514"/>
              <a:gd name="connsiteY31" fmla="*/ 207068 h 809567"/>
              <a:gd name="connsiteX32" fmla="*/ 810994 w 1413514"/>
              <a:gd name="connsiteY32" fmla="*/ 94122 h 809567"/>
              <a:gd name="connsiteX33" fmla="*/ 886410 w 1413514"/>
              <a:gd name="connsiteY33" fmla="*/ 90357 h 809567"/>
              <a:gd name="connsiteX34" fmla="*/ 826077 w 1413514"/>
              <a:gd name="connsiteY34" fmla="*/ 67768 h 809567"/>
              <a:gd name="connsiteX35" fmla="*/ 814764 w 1413514"/>
              <a:gd name="connsiteY35" fmla="*/ 37649 h 809567"/>
              <a:gd name="connsiteX36" fmla="*/ 852473 w 1413514"/>
              <a:gd name="connsiteY36" fmla="*/ 7531 h 809567"/>
              <a:gd name="connsiteX37" fmla="*/ 980681 w 1413514"/>
              <a:gd name="connsiteY37" fmla="*/ 37649 h 809567"/>
              <a:gd name="connsiteX38" fmla="*/ 1139056 w 1413514"/>
              <a:gd name="connsiteY38" fmla="*/ 79063 h 809567"/>
              <a:gd name="connsiteX39" fmla="*/ 1286119 w 1413514"/>
              <a:gd name="connsiteY39" fmla="*/ 237186 h 809567"/>
              <a:gd name="connsiteX40" fmla="*/ 1293660 w 1413514"/>
              <a:gd name="connsiteY40" fmla="*/ 308719 h 809567"/>
              <a:gd name="connsiteX41" fmla="*/ 1255952 w 1413514"/>
              <a:gd name="connsiteY41" fmla="*/ 440488 h 809567"/>
              <a:gd name="connsiteX42" fmla="*/ 1252653 w 1413514"/>
              <a:gd name="connsiteY42" fmla="*/ 490373 h 809567"/>
              <a:gd name="connsiteX43" fmla="*/ 1271357 w 1413514"/>
              <a:gd name="connsiteY43" fmla="*/ 527723 h 809567"/>
              <a:gd name="connsiteX44" fmla="*/ 1271507 w 1413514"/>
              <a:gd name="connsiteY44" fmla="*/ 528139 h 809567"/>
              <a:gd name="connsiteX45" fmla="*/ 1274806 w 1413514"/>
              <a:gd name="connsiteY45" fmla="*/ 534610 h 809567"/>
              <a:gd name="connsiteX46" fmla="*/ 1271357 w 1413514"/>
              <a:gd name="connsiteY46" fmla="*/ 527723 h 809567"/>
              <a:gd name="connsiteX47" fmla="*/ 1265379 w 1413514"/>
              <a:gd name="connsiteY47" fmla="*/ 511079 h 809567"/>
              <a:gd name="connsiteX48" fmla="*/ 1267264 w 1413514"/>
              <a:gd name="connsiteY48" fmla="*/ 459313 h 809567"/>
              <a:gd name="connsiteX49" fmla="*/ 1297431 w 1413514"/>
              <a:gd name="connsiteY49" fmla="*/ 365191 h 809567"/>
              <a:gd name="connsiteX50" fmla="*/ 1338910 w 1413514"/>
              <a:gd name="connsiteY50" fmla="*/ 320013 h 809567"/>
              <a:gd name="connsiteX51" fmla="*/ 1387931 w 1413514"/>
              <a:gd name="connsiteY51" fmla="*/ 387780 h 809567"/>
              <a:gd name="connsiteX52" fmla="*/ 1410556 w 1413514"/>
              <a:gd name="connsiteY52" fmla="*/ 560963 h 809567"/>
              <a:gd name="connsiteX53" fmla="*/ 1391702 w 1413514"/>
              <a:gd name="connsiteY53" fmla="*/ 662614 h 809567"/>
              <a:gd name="connsiteX54" fmla="*/ 1312514 w 1413514"/>
              <a:gd name="connsiteY54" fmla="*/ 768030 h 809567"/>
              <a:gd name="connsiteX55" fmla="*/ 1218244 w 1413514"/>
              <a:gd name="connsiteY55" fmla="*/ 696498 h 809567"/>
              <a:gd name="connsiteX56" fmla="*/ 1108889 w 1413514"/>
              <a:gd name="connsiteY56" fmla="*/ 632496 h 809567"/>
              <a:gd name="connsiteX57" fmla="*/ 1056098 w 1413514"/>
              <a:gd name="connsiteY57" fmla="*/ 542139 h 809567"/>
              <a:gd name="connsiteX58" fmla="*/ 1067410 w 1413514"/>
              <a:gd name="connsiteY58" fmla="*/ 455548 h 809567"/>
              <a:gd name="connsiteX59" fmla="*/ 1010848 w 1413514"/>
              <a:gd name="connsiteY59" fmla="*/ 421664 h 809567"/>
              <a:gd name="connsiteX60" fmla="*/ 991994 w 1413514"/>
              <a:gd name="connsiteY60" fmla="*/ 372721 h 809567"/>
              <a:gd name="connsiteX61" fmla="*/ 980681 w 1413514"/>
              <a:gd name="connsiteY61" fmla="*/ 331308 h 809567"/>
              <a:gd name="connsiteX62" fmla="*/ 912806 w 1413514"/>
              <a:gd name="connsiteY62" fmla="*/ 331308 h 809567"/>
              <a:gd name="connsiteX63" fmla="*/ 882639 w 1413514"/>
              <a:gd name="connsiteY63" fmla="*/ 391545 h 809567"/>
              <a:gd name="connsiteX64" fmla="*/ 961827 w 1413514"/>
              <a:gd name="connsiteY64" fmla="*/ 342602 h 809567"/>
              <a:gd name="connsiteX65" fmla="*/ 969369 w 1413514"/>
              <a:gd name="connsiteY65" fmla="*/ 425429 h 809567"/>
              <a:gd name="connsiteX66" fmla="*/ 1033473 w 1413514"/>
              <a:gd name="connsiteY66" fmla="*/ 436723 h 809567"/>
              <a:gd name="connsiteX67" fmla="*/ 1037244 w 1413514"/>
              <a:gd name="connsiteY67" fmla="*/ 493196 h 809567"/>
              <a:gd name="connsiteX68" fmla="*/ 1037244 w 1413514"/>
              <a:gd name="connsiteY68" fmla="*/ 568493 h 809567"/>
              <a:gd name="connsiteX69" fmla="*/ 995764 w 1413514"/>
              <a:gd name="connsiteY69" fmla="*/ 662614 h 809567"/>
              <a:gd name="connsiteX70" fmla="*/ 863785 w 1413514"/>
              <a:gd name="connsiteY70" fmla="*/ 681439 h 809567"/>
              <a:gd name="connsiteX71" fmla="*/ 792139 w 1413514"/>
              <a:gd name="connsiteY71" fmla="*/ 606142 h 809567"/>
              <a:gd name="connsiteX72" fmla="*/ 728035 w 1413514"/>
              <a:gd name="connsiteY72" fmla="*/ 560963 h 809567"/>
              <a:gd name="connsiteX73" fmla="*/ 822306 w 1413514"/>
              <a:gd name="connsiteY73" fmla="*/ 651320 h 809567"/>
              <a:gd name="connsiteX74" fmla="*/ 777056 w 1413514"/>
              <a:gd name="connsiteY74" fmla="*/ 745441 h 809567"/>
              <a:gd name="connsiteX75" fmla="*/ 690327 w 1413514"/>
              <a:gd name="connsiteY75" fmla="*/ 768030 h 809567"/>
              <a:gd name="connsiteX76" fmla="*/ 645077 w 1413514"/>
              <a:gd name="connsiteY76" fmla="*/ 688968 h 809567"/>
              <a:gd name="connsiteX77" fmla="*/ 663931 w 1413514"/>
              <a:gd name="connsiteY77" fmla="*/ 775560 h 809567"/>
              <a:gd name="connsiteX78" fmla="*/ 584743 w 1413514"/>
              <a:gd name="connsiteY78" fmla="*/ 805679 h 809567"/>
              <a:gd name="connsiteX79" fmla="*/ 592285 w 1413514"/>
              <a:gd name="connsiteY79" fmla="*/ 756736 h 809567"/>
              <a:gd name="connsiteX80" fmla="*/ 543264 w 1413514"/>
              <a:gd name="connsiteY80" fmla="*/ 715322 h 809567"/>
              <a:gd name="connsiteX81" fmla="*/ 573431 w 1413514"/>
              <a:gd name="connsiteY81" fmla="*/ 779325 h 809567"/>
              <a:gd name="connsiteX82" fmla="*/ 520639 w 1413514"/>
              <a:gd name="connsiteY82" fmla="*/ 809443 h 809567"/>
              <a:gd name="connsiteX83" fmla="*/ 411285 w 1413514"/>
              <a:gd name="connsiteY83" fmla="*/ 685203 h 809567"/>
              <a:gd name="connsiteX84" fmla="*/ 433910 w 1413514"/>
              <a:gd name="connsiteY84" fmla="*/ 542139 h 809567"/>
              <a:gd name="connsiteX85" fmla="*/ 407514 w 1413514"/>
              <a:gd name="connsiteY85" fmla="*/ 768030 h 809567"/>
              <a:gd name="connsiteX86" fmla="*/ 332097 w 1413514"/>
              <a:gd name="connsiteY86" fmla="*/ 745441 h 809567"/>
              <a:gd name="connsiteX87" fmla="*/ 339639 w 1413514"/>
              <a:gd name="connsiteY87" fmla="*/ 534610 h 809567"/>
              <a:gd name="connsiteX88" fmla="*/ 452764 w 1413514"/>
              <a:gd name="connsiteY88" fmla="*/ 410369 h 809567"/>
              <a:gd name="connsiteX89" fmla="*/ 592285 w 1413514"/>
              <a:gd name="connsiteY89" fmla="*/ 459313 h 809567"/>
              <a:gd name="connsiteX90" fmla="*/ 671473 w 1413514"/>
              <a:gd name="connsiteY90" fmla="*/ 459313 h 809567"/>
              <a:gd name="connsiteX91" fmla="*/ 728035 w 1413514"/>
              <a:gd name="connsiteY91" fmla="*/ 466842 h 809567"/>
              <a:gd name="connsiteX92" fmla="*/ 841160 w 1413514"/>
              <a:gd name="connsiteY92" fmla="*/ 463077 h 809567"/>
              <a:gd name="connsiteX93" fmla="*/ 909035 w 1413514"/>
              <a:gd name="connsiteY93" fmla="*/ 523315 h 809567"/>
              <a:gd name="connsiteX94" fmla="*/ 867556 w 1413514"/>
              <a:gd name="connsiteY94" fmla="*/ 459313 h 809567"/>
              <a:gd name="connsiteX95" fmla="*/ 761973 w 1413514"/>
              <a:gd name="connsiteY95" fmla="*/ 459313 h 809567"/>
              <a:gd name="connsiteX96" fmla="*/ 701639 w 1413514"/>
              <a:gd name="connsiteY96" fmla="*/ 432959 h 809567"/>
              <a:gd name="connsiteX97" fmla="*/ 660160 w 1413514"/>
              <a:gd name="connsiteY97" fmla="*/ 448018 h 809567"/>
              <a:gd name="connsiteX98" fmla="*/ 603598 w 1413514"/>
              <a:gd name="connsiteY98" fmla="*/ 440488 h 809567"/>
              <a:gd name="connsiteX99" fmla="*/ 528181 w 1413514"/>
              <a:gd name="connsiteY99" fmla="*/ 384016 h 809567"/>
              <a:gd name="connsiteX100" fmla="*/ 663931 w 1413514"/>
              <a:gd name="connsiteY100" fmla="*/ 380251 h 809567"/>
              <a:gd name="connsiteX101" fmla="*/ 780827 w 1413514"/>
              <a:gd name="connsiteY101" fmla="*/ 308719 h 809567"/>
              <a:gd name="connsiteX102" fmla="*/ 863785 w 1413514"/>
              <a:gd name="connsiteY102" fmla="*/ 297424 h 809567"/>
              <a:gd name="connsiteX103" fmla="*/ 901494 w 1413514"/>
              <a:gd name="connsiteY103" fmla="*/ 214597 h 809567"/>
              <a:gd name="connsiteX104" fmla="*/ 905264 w 1413514"/>
              <a:gd name="connsiteY104" fmla="*/ 158125 h 809567"/>
              <a:gd name="connsiteX105" fmla="*/ 871327 w 1413514"/>
              <a:gd name="connsiteY105" fmla="*/ 259776 h 809567"/>
              <a:gd name="connsiteX106" fmla="*/ 765743 w 1413514"/>
              <a:gd name="connsiteY106" fmla="*/ 282365 h 809567"/>
              <a:gd name="connsiteX107" fmla="*/ 705410 w 1413514"/>
              <a:gd name="connsiteY107" fmla="*/ 207068 h 809567"/>
              <a:gd name="connsiteX108" fmla="*/ 679014 w 1413514"/>
              <a:gd name="connsiteY108" fmla="*/ 154360 h 809567"/>
              <a:gd name="connsiteX109" fmla="*/ 694098 w 1413514"/>
              <a:gd name="connsiteY109" fmla="*/ 214597 h 809567"/>
              <a:gd name="connsiteX110" fmla="*/ 750660 w 1413514"/>
              <a:gd name="connsiteY110" fmla="*/ 293659 h 809567"/>
              <a:gd name="connsiteX111" fmla="*/ 709181 w 1413514"/>
              <a:gd name="connsiteY111" fmla="*/ 346367 h 809567"/>
              <a:gd name="connsiteX112" fmla="*/ 618681 w 1413514"/>
              <a:gd name="connsiteY112" fmla="*/ 353897 h 809567"/>
              <a:gd name="connsiteX113" fmla="*/ 558348 w 1413514"/>
              <a:gd name="connsiteY113" fmla="*/ 353897 h 809567"/>
              <a:gd name="connsiteX114" fmla="*/ 584743 w 1413514"/>
              <a:gd name="connsiteY114" fmla="*/ 210833 h 809567"/>
              <a:gd name="connsiteX115" fmla="*/ 603598 w 1413514"/>
              <a:gd name="connsiteY115" fmla="*/ 128006 h 809567"/>
              <a:gd name="connsiteX116" fmla="*/ 565889 w 1413514"/>
              <a:gd name="connsiteY116" fmla="*/ 274835 h 809567"/>
              <a:gd name="connsiteX117" fmla="*/ 490473 w 1413514"/>
              <a:gd name="connsiteY117" fmla="*/ 368956 h 809567"/>
              <a:gd name="connsiteX118" fmla="*/ 467848 w 1413514"/>
              <a:gd name="connsiteY118" fmla="*/ 331308 h 809567"/>
              <a:gd name="connsiteX119" fmla="*/ 494243 w 1413514"/>
              <a:gd name="connsiteY119" fmla="*/ 267305 h 809567"/>
              <a:gd name="connsiteX120" fmla="*/ 456535 w 1413514"/>
              <a:gd name="connsiteY120" fmla="*/ 316248 h 809567"/>
              <a:gd name="connsiteX121" fmla="*/ 403743 w 1413514"/>
              <a:gd name="connsiteY121" fmla="*/ 282365 h 809567"/>
              <a:gd name="connsiteX122" fmla="*/ 437681 w 1413514"/>
              <a:gd name="connsiteY122" fmla="*/ 365191 h 809567"/>
              <a:gd name="connsiteX123" fmla="*/ 369806 w 1413514"/>
              <a:gd name="connsiteY123" fmla="*/ 440488 h 809567"/>
              <a:gd name="connsiteX124" fmla="*/ 279306 w 1413514"/>
              <a:gd name="connsiteY124" fmla="*/ 384016 h 809567"/>
              <a:gd name="connsiteX125" fmla="*/ 324556 w 1413514"/>
              <a:gd name="connsiteY125" fmla="*/ 451783 h 809567"/>
              <a:gd name="connsiteX126" fmla="*/ 260452 w 1413514"/>
              <a:gd name="connsiteY126" fmla="*/ 542139 h 809567"/>
              <a:gd name="connsiteX127" fmla="*/ 185035 w 1413514"/>
              <a:gd name="connsiteY127" fmla="*/ 530845 h 809567"/>
              <a:gd name="connsiteX128" fmla="*/ 294389 w 1413514"/>
              <a:gd name="connsiteY128" fmla="*/ 553434 h 809567"/>
              <a:gd name="connsiteX129" fmla="*/ 264222 w 1413514"/>
              <a:gd name="connsiteY129" fmla="*/ 617436 h 809567"/>
              <a:gd name="connsiteX130" fmla="*/ 181264 w 1413514"/>
              <a:gd name="connsiteY130" fmla="*/ 673909 h 809567"/>
              <a:gd name="connsiteX131" fmla="*/ 37972 w 1413514"/>
              <a:gd name="connsiteY131" fmla="*/ 624966 h 809567"/>
              <a:gd name="connsiteX132" fmla="*/ 264 w 1413514"/>
              <a:gd name="connsiteY132" fmla="*/ 496961 h 809567"/>
              <a:gd name="connsiteX133" fmla="*/ 45514 w 1413514"/>
              <a:gd name="connsiteY133" fmla="*/ 350132 h 809567"/>
              <a:gd name="connsiteX134" fmla="*/ 109618 w 1413514"/>
              <a:gd name="connsiteY134" fmla="*/ 331308 h 809567"/>
              <a:gd name="connsiteX135" fmla="*/ 128472 w 1413514"/>
              <a:gd name="connsiteY135" fmla="*/ 391545 h 809567"/>
              <a:gd name="connsiteX136" fmla="*/ 226514 w 1413514"/>
              <a:gd name="connsiteY136" fmla="*/ 308719 h 809567"/>
              <a:gd name="connsiteX137" fmla="*/ 294389 w 1413514"/>
              <a:gd name="connsiteY137" fmla="*/ 316248 h 809567"/>
              <a:gd name="connsiteX138" fmla="*/ 332097 w 1413514"/>
              <a:gd name="connsiteY138" fmla="*/ 331308 h 809567"/>
              <a:gd name="connsiteX139" fmla="*/ 283077 w 1413514"/>
              <a:gd name="connsiteY139" fmla="*/ 297424 h 809567"/>
              <a:gd name="connsiteX140" fmla="*/ 271764 w 1413514"/>
              <a:gd name="connsiteY140" fmla="*/ 210833 h 809567"/>
              <a:gd name="connsiteX141" fmla="*/ 249139 w 1413514"/>
              <a:gd name="connsiteY141" fmla="*/ 259776 h 809567"/>
              <a:gd name="connsiteX142" fmla="*/ 185035 w 1413514"/>
              <a:gd name="connsiteY142" fmla="*/ 308719 h 809567"/>
              <a:gd name="connsiteX143" fmla="*/ 117160 w 1413514"/>
              <a:gd name="connsiteY143" fmla="*/ 316248 h 809567"/>
              <a:gd name="connsiteX144" fmla="*/ 120931 w 1413514"/>
              <a:gd name="connsiteY144" fmla="*/ 256011 h 809567"/>
              <a:gd name="connsiteX145" fmla="*/ 192577 w 1413514"/>
              <a:gd name="connsiteY145" fmla="*/ 184479 h 809567"/>
              <a:gd name="connsiteX146" fmla="*/ 301931 w 1413514"/>
              <a:gd name="connsiteY146" fmla="*/ 116711 h 809567"/>
              <a:gd name="connsiteX147" fmla="*/ 399973 w 1413514"/>
              <a:gd name="connsiteY147" fmla="*/ 75298 h 809567"/>
              <a:gd name="connsiteX148" fmla="*/ 520639 w 1413514"/>
              <a:gd name="connsiteY148" fmla="*/ 15060 h 809567"/>
              <a:gd name="connsiteX149" fmla="*/ 738582 w 1413514"/>
              <a:gd name="connsiteY149" fmla="*/ 236 h 80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413514" h="809567">
                <a:moveTo>
                  <a:pt x="614886" y="556624"/>
                </a:moveTo>
                <a:cubicBezTo>
                  <a:pt x="577031" y="560387"/>
                  <a:pt x="554317" y="590491"/>
                  <a:pt x="524032" y="654461"/>
                </a:cubicBezTo>
                <a:cubicBezTo>
                  <a:pt x="489962" y="718432"/>
                  <a:pt x="452106" y="669513"/>
                  <a:pt x="452106" y="669513"/>
                </a:cubicBezTo>
                <a:cubicBezTo>
                  <a:pt x="497533" y="759824"/>
                  <a:pt x="565674" y="628120"/>
                  <a:pt x="565674" y="628120"/>
                </a:cubicBezTo>
                <a:cubicBezTo>
                  <a:pt x="592173" y="643172"/>
                  <a:pt x="618672" y="635646"/>
                  <a:pt x="641385" y="613069"/>
                </a:cubicBezTo>
                <a:cubicBezTo>
                  <a:pt x="660313" y="590491"/>
                  <a:pt x="698169" y="590491"/>
                  <a:pt x="698169" y="590491"/>
                </a:cubicBezTo>
                <a:cubicBezTo>
                  <a:pt x="679241" y="582965"/>
                  <a:pt x="656528" y="582965"/>
                  <a:pt x="618672" y="605543"/>
                </a:cubicBezTo>
                <a:cubicBezTo>
                  <a:pt x="584602" y="631883"/>
                  <a:pt x="569459" y="605543"/>
                  <a:pt x="569459" y="605543"/>
                </a:cubicBezTo>
                <a:cubicBezTo>
                  <a:pt x="580816" y="579202"/>
                  <a:pt x="614886" y="556624"/>
                  <a:pt x="614886" y="556624"/>
                </a:cubicBezTo>
                <a:close/>
                <a:moveTo>
                  <a:pt x="1149884" y="248649"/>
                </a:moveTo>
                <a:cubicBezTo>
                  <a:pt x="1149884" y="248649"/>
                  <a:pt x="1131123" y="278743"/>
                  <a:pt x="1146132" y="312598"/>
                </a:cubicBezTo>
                <a:cubicBezTo>
                  <a:pt x="1161141" y="342691"/>
                  <a:pt x="1187407" y="365261"/>
                  <a:pt x="1176150" y="384069"/>
                </a:cubicBezTo>
                <a:cubicBezTo>
                  <a:pt x="1164893" y="402878"/>
                  <a:pt x="1134875" y="365261"/>
                  <a:pt x="1119866" y="353976"/>
                </a:cubicBezTo>
                <a:cubicBezTo>
                  <a:pt x="1101105" y="338929"/>
                  <a:pt x="1089848" y="342691"/>
                  <a:pt x="1082343" y="365261"/>
                </a:cubicBezTo>
                <a:cubicBezTo>
                  <a:pt x="1082343" y="361499"/>
                  <a:pt x="1089848" y="350214"/>
                  <a:pt x="1108609" y="365261"/>
                </a:cubicBezTo>
                <a:cubicBezTo>
                  <a:pt x="1131123" y="380308"/>
                  <a:pt x="1172398" y="421686"/>
                  <a:pt x="1191159" y="406639"/>
                </a:cubicBezTo>
                <a:cubicBezTo>
                  <a:pt x="1206168" y="391593"/>
                  <a:pt x="1206168" y="369023"/>
                  <a:pt x="1187407" y="338929"/>
                </a:cubicBezTo>
                <a:cubicBezTo>
                  <a:pt x="1168646" y="305074"/>
                  <a:pt x="1138627" y="286266"/>
                  <a:pt x="1149884" y="248649"/>
                </a:cubicBezTo>
                <a:close/>
                <a:moveTo>
                  <a:pt x="1131556" y="108949"/>
                </a:moveTo>
                <a:cubicBezTo>
                  <a:pt x="1131556" y="108949"/>
                  <a:pt x="1105164" y="116520"/>
                  <a:pt x="1101394" y="146805"/>
                </a:cubicBezTo>
                <a:cubicBezTo>
                  <a:pt x="1097623" y="177090"/>
                  <a:pt x="1093853" y="192232"/>
                  <a:pt x="1056150" y="180875"/>
                </a:cubicBezTo>
                <a:cubicBezTo>
                  <a:pt x="1018446" y="169518"/>
                  <a:pt x="1010906" y="161947"/>
                  <a:pt x="980743" y="203589"/>
                </a:cubicBezTo>
                <a:cubicBezTo>
                  <a:pt x="980743" y="203589"/>
                  <a:pt x="1003365" y="177090"/>
                  <a:pt x="1033528" y="188446"/>
                </a:cubicBezTo>
                <a:cubicBezTo>
                  <a:pt x="1063690" y="199803"/>
                  <a:pt x="1108934" y="207374"/>
                  <a:pt x="1116475" y="177090"/>
                </a:cubicBezTo>
                <a:cubicBezTo>
                  <a:pt x="1120245" y="143019"/>
                  <a:pt x="1101394" y="135448"/>
                  <a:pt x="1131556" y="108949"/>
                </a:cubicBezTo>
                <a:close/>
                <a:moveTo>
                  <a:pt x="738582" y="236"/>
                </a:moveTo>
                <a:cubicBezTo>
                  <a:pt x="759616" y="707"/>
                  <a:pt x="775170" y="1883"/>
                  <a:pt x="780827" y="3766"/>
                </a:cubicBezTo>
                <a:cubicBezTo>
                  <a:pt x="780827" y="3766"/>
                  <a:pt x="795910" y="7531"/>
                  <a:pt x="792139" y="26355"/>
                </a:cubicBezTo>
                <a:cubicBezTo>
                  <a:pt x="792139" y="45179"/>
                  <a:pt x="784598" y="56474"/>
                  <a:pt x="765743" y="60239"/>
                </a:cubicBezTo>
                <a:cubicBezTo>
                  <a:pt x="746889" y="60239"/>
                  <a:pt x="728035" y="64003"/>
                  <a:pt x="716723" y="75298"/>
                </a:cubicBezTo>
                <a:cubicBezTo>
                  <a:pt x="716723" y="75298"/>
                  <a:pt x="784598" y="67768"/>
                  <a:pt x="784598" y="105417"/>
                </a:cubicBezTo>
                <a:cubicBezTo>
                  <a:pt x="784598" y="146830"/>
                  <a:pt x="799681" y="207068"/>
                  <a:pt x="799681" y="207068"/>
                </a:cubicBezTo>
                <a:cubicBezTo>
                  <a:pt x="799681" y="207068"/>
                  <a:pt x="784598" y="109182"/>
                  <a:pt x="810994" y="94122"/>
                </a:cubicBezTo>
                <a:cubicBezTo>
                  <a:pt x="833619" y="79063"/>
                  <a:pt x="860014" y="79063"/>
                  <a:pt x="886410" y="90357"/>
                </a:cubicBezTo>
                <a:cubicBezTo>
                  <a:pt x="886410" y="90357"/>
                  <a:pt x="871327" y="71533"/>
                  <a:pt x="826077" y="67768"/>
                </a:cubicBezTo>
                <a:cubicBezTo>
                  <a:pt x="826077" y="67768"/>
                  <a:pt x="807223" y="60239"/>
                  <a:pt x="814764" y="37649"/>
                </a:cubicBezTo>
                <a:cubicBezTo>
                  <a:pt x="822306" y="15060"/>
                  <a:pt x="829848" y="11296"/>
                  <a:pt x="852473" y="7531"/>
                </a:cubicBezTo>
                <a:cubicBezTo>
                  <a:pt x="882639" y="1"/>
                  <a:pt x="931660" y="3766"/>
                  <a:pt x="980681" y="37649"/>
                </a:cubicBezTo>
                <a:cubicBezTo>
                  <a:pt x="1033473" y="75298"/>
                  <a:pt x="1048556" y="52709"/>
                  <a:pt x="1139056" y="79063"/>
                </a:cubicBezTo>
                <a:cubicBezTo>
                  <a:pt x="1229556" y="101652"/>
                  <a:pt x="1259723" y="165654"/>
                  <a:pt x="1286119" y="237186"/>
                </a:cubicBezTo>
                <a:cubicBezTo>
                  <a:pt x="1286119" y="237186"/>
                  <a:pt x="1301202" y="267305"/>
                  <a:pt x="1293660" y="308719"/>
                </a:cubicBezTo>
                <a:cubicBezTo>
                  <a:pt x="1286119" y="353897"/>
                  <a:pt x="1263494" y="410369"/>
                  <a:pt x="1255952" y="440488"/>
                </a:cubicBezTo>
                <a:cubicBezTo>
                  <a:pt x="1252181" y="455548"/>
                  <a:pt x="1250296" y="473431"/>
                  <a:pt x="1252653" y="490373"/>
                </a:cubicBezTo>
                <a:lnTo>
                  <a:pt x="1271357" y="527723"/>
                </a:lnTo>
                <a:lnTo>
                  <a:pt x="1271507" y="528139"/>
                </a:lnTo>
                <a:cubicBezTo>
                  <a:pt x="1273392" y="532257"/>
                  <a:pt x="1274806" y="534610"/>
                  <a:pt x="1274806" y="534610"/>
                </a:cubicBezTo>
                <a:lnTo>
                  <a:pt x="1271357" y="527723"/>
                </a:lnTo>
                <a:lnTo>
                  <a:pt x="1265379" y="511079"/>
                </a:lnTo>
                <a:cubicBezTo>
                  <a:pt x="1261608" y="496961"/>
                  <a:pt x="1259723" y="478137"/>
                  <a:pt x="1267264" y="459313"/>
                </a:cubicBezTo>
                <a:cubicBezTo>
                  <a:pt x="1278577" y="421664"/>
                  <a:pt x="1286119" y="384016"/>
                  <a:pt x="1297431" y="365191"/>
                </a:cubicBezTo>
                <a:cubicBezTo>
                  <a:pt x="1304973" y="346367"/>
                  <a:pt x="1320056" y="312483"/>
                  <a:pt x="1338910" y="320013"/>
                </a:cubicBezTo>
                <a:cubicBezTo>
                  <a:pt x="1353994" y="331308"/>
                  <a:pt x="1376619" y="372721"/>
                  <a:pt x="1387931" y="387780"/>
                </a:cubicBezTo>
                <a:cubicBezTo>
                  <a:pt x="1433181" y="451783"/>
                  <a:pt x="1403015" y="527080"/>
                  <a:pt x="1410556" y="560963"/>
                </a:cubicBezTo>
                <a:cubicBezTo>
                  <a:pt x="1418098" y="598612"/>
                  <a:pt x="1406785" y="636260"/>
                  <a:pt x="1391702" y="662614"/>
                </a:cubicBezTo>
                <a:cubicBezTo>
                  <a:pt x="1376619" y="688968"/>
                  <a:pt x="1365306" y="749206"/>
                  <a:pt x="1312514" y="768030"/>
                </a:cubicBezTo>
                <a:cubicBezTo>
                  <a:pt x="1259723" y="786854"/>
                  <a:pt x="1233327" y="726617"/>
                  <a:pt x="1218244" y="696498"/>
                </a:cubicBezTo>
                <a:cubicBezTo>
                  <a:pt x="1199389" y="666379"/>
                  <a:pt x="1157910" y="651320"/>
                  <a:pt x="1108889" y="632496"/>
                </a:cubicBezTo>
                <a:cubicBezTo>
                  <a:pt x="1063639" y="617436"/>
                  <a:pt x="1059869" y="568493"/>
                  <a:pt x="1056098" y="542139"/>
                </a:cubicBezTo>
                <a:cubicBezTo>
                  <a:pt x="1052327" y="512020"/>
                  <a:pt x="1067410" y="481902"/>
                  <a:pt x="1067410" y="455548"/>
                </a:cubicBezTo>
                <a:cubicBezTo>
                  <a:pt x="1067410" y="429194"/>
                  <a:pt x="1052327" y="417899"/>
                  <a:pt x="1010848" y="421664"/>
                </a:cubicBezTo>
                <a:cubicBezTo>
                  <a:pt x="969369" y="421664"/>
                  <a:pt x="984452" y="391545"/>
                  <a:pt x="991994" y="372721"/>
                </a:cubicBezTo>
                <a:cubicBezTo>
                  <a:pt x="995764" y="346367"/>
                  <a:pt x="980681" y="331308"/>
                  <a:pt x="980681" y="331308"/>
                </a:cubicBezTo>
                <a:cubicBezTo>
                  <a:pt x="958056" y="308719"/>
                  <a:pt x="927889" y="316248"/>
                  <a:pt x="912806" y="331308"/>
                </a:cubicBezTo>
                <a:cubicBezTo>
                  <a:pt x="890181" y="350132"/>
                  <a:pt x="882639" y="391545"/>
                  <a:pt x="882639" y="391545"/>
                </a:cubicBezTo>
                <a:cubicBezTo>
                  <a:pt x="901494" y="353897"/>
                  <a:pt x="927889" y="320013"/>
                  <a:pt x="961827" y="342602"/>
                </a:cubicBezTo>
                <a:cubicBezTo>
                  <a:pt x="991994" y="361426"/>
                  <a:pt x="946744" y="402840"/>
                  <a:pt x="969369" y="425429"/>
                </a:cubicBezTo>
                <a:cubicBezTo>
                  <a:pt x="988223" y="448018"/>
                  <a:pt x="1014619" y="429194"/>
                  <a:pt x="1033473" y="436723"/>
                </a:cubicBezTo>
                <a:cubicBezTo>
                  <a:pt x="1052327" y="448018"/>
                  <a:pt x="1044785" y="470607"/>
                  <a:pt x="1037244" y="493196"/>
                </a:cubicBezTo>
                <a:cubicBezTo>
                  <a:pt x="1029702" y="519550"/>
                  <a:pt x="1029702" y="545904"/>
                  <a:pt x="1037244" y="568493"/>
                </a:cubicBezTo>
                <a:cubicBezTo>
                  <a:pt x="1041014" y="591082"/>
                  <a:pt x="1056098" y="624966"/>
                  <a:pt x="995764" y="662614"/>
                </a:cubicBezTo>
                <a:cubicBezTo>
                  <a:pt x="939202" y="700263"/>
                  <a:pt x="863785" y="681439"/>
                  <a:pt x="863785" y="681439"/>
                </a:cubicBezTo>
                <a:cubicBezTo>
                  <a:pt x="863785" y="647555"/>
                  <a:pt x="833619" y="621201"/>
                  <a:pt x="792139" y="606142"/>
                </a:cubicBezTo>
                <a:cubicBezTo>
                  <a:pt x="746889" y="591082"/>
                  <a:pt x="728035" y="560963"/>
                  <a:pt x="728035" y="560963"/>
                </a:cubicBezTo>
                <a:cubicBezTo>
                  <a:pt x="750660" y="613671"/>
                  <a:pt x="803452" y="617436"/>
                  <a:pt x="822306" y="651320"/>
                </a:cubicBezTo>
                <a:cubicBezTo>
                  <a:pt x="841160" y="685203"/>
                  <a:pt x="818535" y="719087"/>
                  <a:pt x="777056" y="745441"/>
                </a:cubicBezTo>
                <a:cubicBezTo>
                  <a:pt x="735577" y="775560"/>
                  <a:pt x="690327" y="768030"/>
                  <a:pt x="690327" y="768030"/>
                </a:cubicBezTo>
                <a:cubicBezTo>
                  <a:pt x="701639" y="704028"/>
                  <a:pt x="645077" y="688968"/>
                  <a:pt x="645077" y="688968"/>
                </a:cubicBezTo>
                <a:cubicBezTo>
                  <a:pt x="671473" y="707793"/>
                  <a:pt x="675243" y="734146"/>
                  <a:pt x="663931" y="775560"/>
                </a:cubicBezTo>
                <a:cubicBezTo>
                  <a:pt x="652618" y="816973"/>
                  <a:pt x="584743" y="805679"/>
                  <a:pt x="584743" y="805679"/>
                </a:cubicBezTo>
                <a:cubicBezTo>
                  <a:pt x="584743" y="805679"/>
                  <a:pt x="596056" y="794384"/>
                  <a:pt x="592285" y="756736"/>
                </a:cubicBezTo>
                <a:cubicBezTo>
                  <a:pt x="592285" y="715322"/>
                  <a:pt x="543264" y="715322"/>
                  <a:pt x="543264" y="715322"/>
                </a:cubicBezTo>
                <a:cubicBezTo>
                  <a:pt x="573431" y="726617"/>
                  <a:pt x="580973" y="749206"/>
                  <a:pt x="573431" y="779325"/>
                </a:cubicBezTo>
                <a:cubicBezTo>
                  <a:pt x="565889" y="813208"/>
                  <a:pt x="520639" y="809443"/>
                  <a:pt x="520639" y="809443"/>
                </a:cubicBezTo>
                <a:cubicBezTo>
                  <a:pt x="467848" y="805679"/>
                  <a:pt x="426368" y="752971"/>
                  <a:pt x="411285" y="685203"/>
                </a:cubicBezTo>
                <a:cubicBezTo>
                  <a:pt x="399973" y="613671"/>
                  <a:pt x="433910" y="542139"/>
                  <a:pt x="433910" y="542139"/>
                </a:cubicBezTo>
                <a:cubicBezTo>
                  <a:pt x="362264" y="624966"/>
                  <a:pt x="407514" y="768030"/>
                  <a:pt x="407514" y="768030"/>
                </a:cubicBezTo>
                <a:cubicBezTo>
                  <a:pt x="362264" y="771795"/>
                  <a:pt x="332097" y="745441"/>
                  <a:pt x="332097" y="745441"/>
                </a:cubicBezTo>
                <a:cubicBezTo>
                  <a:pt x="279306" y="673909"/>
                  <a:pt x="313243" y="591082"/>
                  <a:pt x="339639" y="534610"/>
                </a:cubicBezTo>
                <a:cubicBezTo>
                  <a:pt x="369806" y="478137"/>
                  <a:pt x="399973" y="440488"/>
                  <a:pt x="452764" y="410369"/>
                </a:cubicBezTo>
                <a:cubicBezTo>
                  <a:pt x="509327" y="380251"/>
                  <a:pt x="554577" y="429194"/>
                  <a:pt x="592285" y="459313"/>
                </a:cubicBezTo>
                <a:cubicBezTo>
                  <a:pt x="629993" y="489431"/>
                  <a:pt x="645077" y="481902"/>
                  <a:pt x="671473" y="459313"/>
                </a:cubicBezTo>
                <a:cubicBezTo>
                  <a:pt x="694098" y="440488"/>
                  <a:pt x="701639" y="444253"/>
                  <a:pt x="728035" y="466842"/>
                </a:cubicBezTo>
                <a:cubicBezTo>
                  <a:pt x="758202" y="485666"/>
                  <a:pt x="799681" y="466842"/>
                  <a:pt x="841160" y="463077"/>
                </a:cubicBezTo>
                <a:cubicBezTo>
                  <a:pt x="882639" y="459313"/>
                  <a:pt x="909035" y="523315"/>
                  <a:pt x="909035" y="523315"/>
                </a:cubicBezTo>
                <a:cubicBezTo>
                  <a:pt x="909035" y="523315"/>
                  <a:pt x="897723" y="485666"/>
                  <a:pt x="867556" y="459313"/>
                </a:cubicBezTo>
                <a:cubicBezTo>
                  <a:pt x="837389" y="432959"/>
                  <a:pt x="792139" y="459313"/>
                  <a:pt x="761973" y="459313"/>
                </a:cubicBezTo>
                <a:cubicBezTo>
                  <a:pt x="731806" y="459313"/>
                  <a:pt x="728035" y="436723"/>
                  <a:pt x="701639" y="432959"/>
                </a:cubicBezTo>
                <a:cubicBezTo>
                  <a:pt x="675243" y="429194"/>
                  <a:pt x="660160" y="448018"/>
                  <a:pt x="660160" y="448018"/>
                </a:cubicBezTo>
                <a:cubicBezTo>
                  <a:pt x="641306" y="481902"/>
                  <a:pt x="618681" y="455548"/>
                  <a:pt x="603598" y="440488"/>
                </a:cubicBezTo>
                <a:cubicBezTo>
                  <a:pt x="573431" y="410369"/>
                  <a:pt x="528181" y="384016"/>
                  <a:pt x="528181" y="384016"/>
                </a:cubicBezTo>
                <a:cubicBezTo>
                  <a:pt x="562118" y="361426"/>
                  <a:pt x="592285" y="376486"/>
                  <a:pt x="663931" y="380251"/>
                </a:cubicBezTo>
                <a:cubicBezTo>
                  <a:pt x="731806" y="387780"/>
                  <a:pt x="780827" y="308719"/>
                  <a:pt x="780827" y="308719"/>
                </a:cubicBezTo>
                <a:cubicBezTo>
                  <a:pt x="780827" y="308719"/>
                  <a:pt x="818535" y="312483"/>
                  <a:pt x="863785" y="297424"/>
                </a:cubicBezTo>
                <a:cubicBezTo>
                  <a:pt x="905264" y="282365"/>
                  <a:pt x="905264" y="233422"/>
                  <a:pt x="901494" y="214597"/>
                </a:cubicBezTo>
                <a:cubicBezTo>
                  <a:pt x="901494" y="195773"/>
                  <a:pt x="905264" y="158125"/>
                  <a:pt x="905264" y="158125"/>
                </a:cubicBezTo>
                <a:cubicBezTo>
                  <a:pt x="882639" y="176949"/>
                  <a:pt x="897723" y="233422"/>
                  <a:pt x="871327" y="259776"/>
                </a:cubicBezTo>
                <a:cubicBezTo>
                  <a:pt x="844931" y="286129"/>
                  <a:pt x="810994" y="289894"/>
                  <a:pt x="765743" y="282365"/>
                </a:cubicBezTo>
                <a:cubicBezTo>
                  <a:pt x="724264" y="274835"/>
                  <a:pt x="709181" y="252246"/>
                  <a:pt x="705410" y="207068"/>
                </a:cubicBezTo>
                <a:cubicBezTo>
                  <a:pt x="701639" y="165654"/>
                  <a:pt x="679014" y="154360"/>
                  <a:pt x="679014" y="154360"/>
                </a:cubicBezTo>
                <a:cubicBezTo>
                  <a:pt x="694098" y="173184"/>
                  <a:pt x="694098" y="214597"/>
                  <a:pt x="694098" y="214597"/>
                </a:cubicBezTo>
                <a:cubicBezTo>
                  <a:pt x="686556" y="282365"/>
                  <a:pt x="750660" y="293659"/>
                  <a:pt x="750660" y="293659"/>
                </a:cubicBezTo>
                <a:cubicBezTo>
                  <a:pt x="750660" y="293659"/>
                  <a:pt x="746889" y="327543"/>
                  <a:pt x="709181" y="346367"/>
                </a:cubicBezTo>
                <a:cubicBezTo>
                  <a:pt x="667702" y="368956"/>
                  <a:pt x="641306" y="357662"/>
                  <a:pt x="618681" y="353897"/>
                </a:cubicBezTo>
                <a:cubicBezTo>
                  <a:pt x="592285" y="350132"/>
                  <a:pt x="558348" y="353897"/>
                  <a:pt x="558348" y="353897"/>
                </a:cubicBezTo>
                <a:cubicBezTo>
                  <a:pt x="596056" y="320013"/>
                  <a:pt x="588514" y="248481"/>
                  <a:pt x="584743" y="210833"/>
                </a:cubicBezTo>
                <a:cubicBezTo>
                  <a:pt x="584743" y="169419"/>
                  <a:pt x="603598" y="128006"/>
                  <a:pt x="603598" y="128006"/>
                </a:cubicBezTo>
                <a:cubicBezTo>
                  <a:pt x="569660" y="169419"/>
                  <a:pt x="569660" y="203303"/>
                  <a:pt x="565889" y="274835"/>
                </a:cubicBezTo>
                <a:cubicBezTo>
                  <a:pt x="562118" y="350132"/>
                  <a:pt x="516868" y="357662"/>
                  <a:pt x="490473" y="368956"/>
                </a:cubicBezTo>
                <a:cubicBezTo>
                  <a:pt x="467848" y="384016"/>
                  <a:pt x="460306" y="368956"/>
                  <a:pt x="467848" y="331308"/>
                </a:cubicBezTo>
                <a:cubicBezTo>
                  <a:pt x="475389" y="293659"/>
                  <a:pt x="494243" y="267305"/>
                  <a:pt x="494243" y="267305"/>
                </a:cubicBezTo>
                <a:cubicBezTo>
                  <a:pt x="464077" y="282365"/>
                  <a:pt x="456535" y="316248"/>
                  <a:pt x="456535" y="316248"/>
                </a:cubicBezTo>
                <a:cubicBezTo>
                  <a:pt x="452764" y="297424"/>
                  <a:pt x="403743" y="282365"/>
                  <a:pt x="403743" y="282365"/>
                </a:cubicBezTo>
                <a:cubicBezTo>
                  <a:pt x="441452" y="304954"/>
                  <a:pt x="441452" y="335073"/>
                  <a:pt x="437681" y="365191"/>
                </a:cubicBezTo>
                <a:cubicBezTo>
                  <a:pt x="433910" y="395310"/>
                  <a:pt x="396202" y="421664"/>
                  <a:pt x="369806" y="440488"/>
                </a:cubicBezTo>
                <a:cubicBezTo>
                  <a:pt x="343410" y="459313"/>
                  <a:pt x="279306" y="384016"/>
                  <a:pt x="279306" y="384016"/>
                </a:cubicBezTo>
                <a:cubicBezTo>
                  <a:pt x="279306" y="384016"/>
                  <a:pt x="286847" y="391545"/>
                  <a:pt x="324556" y="451783"/>
                </a:cubicBezTo>
                <a:cubicBezTo>
                  <a:pt x="350952" y="496961"/>
                  <a:pt x="301931" y="523315"/>
                  <a:pt x="260452" y="542139"/>
                </a:cubicBezTo>
                <a:cubicBezTo>
                  <a:pt x="234056" y="553434"/>
                  <a:pt x="185035" y="530845"/>
                  <a:pt x="185035" y="530845"/>
                </a:cubicBezTo>
                <a:cubicBezTo>
                  <a:pt x="230285" y="583553"/>
                  <a:pt x="294389" y="553434"/>
                  <a:pt x="294389" y="553434"/>
                </a:cubicBezTo>
                <a:cubicBezTo>
                  <a:pt x="294389" y="553434"/>
                  <a:pt x="290618" y="572258"/>
                  <a:pt x="264222" y="617436"/>
                </a:cubicBezTo>
                <a:cubicBezTo>
                  <a:pt x="234056" y="666379"/>
                  <a:pt x="181264" y="673909"/>
                  <a:pt x="181264" y="673909"/>
                </a:cubicBezTo>
                <a:cubicBezTo>
                  <a:pt x="109618" y="673909"/>
                  <a:pt x="68139" y="647555"/>
                  <a:pt x="37972" y="624966"/>
                </a:cubicBezTo>
                <a:cubicBezTo>
                  <a:pt x="4035" y="602377"/>
                  <a:pt x="4035" y="557199"/>
                  <a:pt x="264" y="496961"/>
                </a:cubicBezTo>
                <a:cubicBezTo>
                  <a:pt x="-3507" y="440488"/>
                  <a:pt x="34201" y="372721"/>
                  <a:pt x="45514" y="350132"/>
                </a:cubicBezTo>
                <a:cubicBezTo>
                  <a:pt x="60597" y="327543"/>
                  <a:pt x="83222" y="312483"/>
                  <a:pt x="109618" y="331308"/>
                </a:cubicBezTo>
                <a:cubicBezTo>
                  <a:pt x="132243" y="350132"/>
                  <a:pt x="128472" y="391545"/>
                  <a:pt x="128472" y="391545"/>
                </a:cubicBezTo>
                <a:cubicBezTo>
                  <a:pt x="136014" y="342602"/>
                  <a:pt x="200118" y="323778"/>
                  <a:pt x="226514" y="308719"/>
                </a:cubicBezTo>
                <a:cubicBezTo>
                  <a:pt x="249139" y="297424"/>
                  <a:pt x="275535" y="308719"/>
                  <a:pt x="294389" y="316248"/>
                </a:cubicBezTo>
                <a:cubicBezTo>
                  <a:pt x="313243" y="323778"/>
                  <a:pt x="332097" y="331308"/>
                  <a:pt x="332097" y="331308"/>
                </a:cubicBezTo>
                <a:cubicBezTo>
                  <a:pt x="332097" y="331308"/>
                  <a:pt x="309472" y="312483"/>
                  <a:pt x="283077" y="297424"/>
                </a:cubicBezTo>
                <a:cubicBezTo>
                  <a:pt x="256681" y="282365"/>
                  <a:pt x="271764" y="210833"/>
                  <a:pt x="271764" y="210833"/>
                </a:cubicBezTo>
                <a:cubicBezTo>
                  <a:pt x="271764" y="210833"/>
                  <a:pt x="256681" y="233422"/>
                  <a:pt x="249139" y="259776"/>
                </a:cubicBezTo>
                <a:cubicBezTo>
                  <a:pt x="245368" y="286129"/>
                  <a:pt x="226514" y="289894"/>
                  <a:pt x="185035" y="308719"/>
                </a:cubicBezTo>
                <a:cubicBezTo>
                  <a:pt x="147327" y="331308"/>
                  <a:pt x="132243" y="327543"/>
                  <a:pt x="117160" y="316248"/>
                </a:cubicBezTo>
                <a:cubicBezTo>
                  <a:pt x="102076" y="304954"/>
                  <a:pt x="109618" y="278600"/>
                  <a:pt x="120931" y="256011"/>
                </a:cubicBezTo>
                <a:cubicBezTo>
                  <a:pt x="132243" y="237186"/>
                  <a:pt x="162410" y="210833"/>
                  <a:pt x="192577" y="184479"/>
                </a:cubicBezTo>
                <a:cubicBezTo>
                  <a:pt x="218972" y="158125"/>
                  <a:pt x="264222" y="135536"/>
                  <a:pt x="301931" y="116711"/>
                </a:cubicBezTo>
                <a:cubicBezTo>
                  <a:pt x="335868" y="97887"/>
                  <a:pt x="377348" y="86592"/>
                  <a:pt x="399973" y="75298"/>
                </a:cubicBezTo>
                <a:cubicBezTo>
                  <a:pt x="422598" y="60239"/>
                  <a:pt x="467848" y="33885"/>
                  <a:pt x="520639" y="15060"/>
                </a:cubicBezTo>
                <a:cubicBezTo>
                  <a:pt x="563061" y="3766"/>
                  <a:pt x="675479" y="-1176"/>
                  <a:pt x="738582" y="236"/>
                </a:cubicBezTo>
                <a:close/>
              </a:path>
            </a:pathLst>
          </a:custGeom>
          <a:solidFill>
            <a:srgbClr val="FFF8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857642" y="1727005"/>
            <a:ext cx="3412554" cy="3412554"/>
            <a:chOff x="2857642" y="1727005"/>
            <a:chExt cx="3412554" cy="3412554"/>
          </a:xfrm>
        </p:grpSpPr>
        <p:sp>
          <p:nvSpPr>
            <p:cNvPr id="28" name="弧形 27"/>
            <p:cNvSpPr/>
            <p:nvPr/>
          </p:nvSpPr>
          <p:spPr>
            <a:xfrm>
              <a:off x="2857642" y="1727005"/>
              <a:ext cx="3412554" cy="3412554"/>
            </a:xfrm>
            <a:prstGeom prst="arc">
              <a:avLst>
                <a:gd name="adj1" fmla="val 584750"/>
                <a:gd name="adj2" fmla="val 9594575"/>
              </a:avLst>
            </a:prstGeom>
            <a:ln w="28575">
              <a:solidFill>
                <a:srgbClr val="FFF8E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/>
            <p:cNvSpPr/>
            <p:nvPr/>
          </p:nvSpPr>
          <p:spPr>
            <a:xfrm>
              <a:off x="2857642" y="1727005"/>
              <a:ext cx="3412554" cy="3412554"/>
            </a:xfrm>
            <a:prstGeom prst="arc">
              <a:avLst>
                <a:gd name="adj1" fmla="val 10318301"/>
                <a:gd name="adj2" fmla="val 21421773"/>
              </a:avLst>
            </a:prstGeom>
            <a:ln w="28575">
              <a:solidFill>
                <a:srgbClr val="FFF8E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/>
          <p:cNvSpPr/>
          <p:nvPr/>
        </p:nvSpPr>
        <p:spPr>
          <a:xfrm>
            <a:off x="3018892" y="1923599"/>
            <a:ext cx="1104900" cy="1104900"/>
          </a:xfrm>
          <a:prstGeom prst="ellipse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618556" y="3838066"/>
            <a:ext cx="1413792" cy="1413792"/>
          </a:xfrm>
          <a:prstGeom prst="ellipse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633434" y="4275172"/>
            <a:ext cx="930485" cy="930485"/>
          </a:xfrm>
          <a:prstGeom prst="ellipse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98403" y="2031916"/>
            <a:ext cx="930485" cy="930485"/>
          </a:xfrm>
          <a:prstGeom prst="ellipse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147092" y="2279871"/>
            <a:ext cx="1104900" cy="1104900"/>
          </a:xfrm>
          <a:prstGeom prst="ellipse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911892" y="3078774"/>
            <a:ext cx="919626" cy="919626"/>
          </a:xfrm>
          <a:prstGeom prst="ellipse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688910" y="3384771"/>
            <a:ext cx="662741" cy="662741"/>
          </a:xfrm>
          <a:prstGeom prst="ellipse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217453" y="3846361"/>
            <a:ext cx="450571" cy="450571"/>
          </a:xfrm>
          <a:prstGeom prst="ellipse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096350" y="4065330"/>
            <a:ext cx="575538" cy="575538"/>
          </a:xfrm>
          <a:prstGeom prst="ellipse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702619" y="3765997"/>
            <a:ext cx="481877" cy="481877"/>
          </a:xfrm>
          <a:prstGeom prst="ellipse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959585" y="1701710"/>
            <a:ext cx="450571" cy="450571"/>
          </a:xfrm>
          <a:prstGeom prst="ellipse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061528" y="1872447"/>
            <a:ext cx="450571" cy="450571"/>
          </a:xfrm>
          <a:prstGeom prst="ellipse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784278" y="4301858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2903134" y="33025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17453" y="225309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121083" y="225309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endParaRPr lang="en-US" altLang="zh-CN" sz="1400" dirty="0" smtClean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14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247632" y="256689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endParaRPr lang="en-US" altLang="zh-CN" sz="1400" dirty="0" smtClean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14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47270" y="452986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endParaRPr lang="en-US" altLang="zh-CN" sz="1400" dirty="0" smtClean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14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2888" y="2694618"/>
            <a:ext cx="17119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145041" y="2694618"/>
            <a:ext cx="17119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r>
              <a:rPr lang="en-US" altLang="zh-CN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56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0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7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7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8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1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1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10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1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1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08" dur="5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10" dur="5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12" dur="5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14" dur="5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16" dur="5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18" dur="5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20" dur="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22" dur="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24" dur="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26" dur="5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28" dur="5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30" dur="5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13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2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5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13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2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0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14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2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5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4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2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0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15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2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5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15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2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0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16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4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1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7" grpId="0" animBg="1"/>
          <p:bldP spid="16" grpId="0" animBg="1"/>
          <p:bldP spid="27" grpId="0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5" grpId="1" animBg="1"/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3" presetClass="entr" presetSubtype="3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0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1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7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1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7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8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1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1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1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3150"/>
                                </p:stCondLst>
                                <p:childTnLst>
                                  <p:par>
                                    <p:cTn id="10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1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1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5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5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5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5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5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5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2" dur="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6" dur="5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8" dur="5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5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13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2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5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13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2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0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14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2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5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4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2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0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15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2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5" dur="2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15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2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0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16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4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1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7" grpId="0" animBg="1"/>
          <p:bldP spid="16" grpId="0" animBg="1"/>
          <p:bldP spid="27" grpId="0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5" grpId="1" animBg="1"/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>
          <a:xfrm>
            <a:off x="845210" y="1985778"/>
            <a:ext cx="5024260" cy="2817309"/>
          </a:xfrm>
          <a:custGeom>
            <a:avLst/>
            <a:gdLst>
              <a:gd name="connsiteX0" fmla="*/ 5016640 w 5016640"/>
              <a:gd name="connsiteY0" fmla="*/ 0 h 2489649"/>
              <a:gd name="connsiteX1" fmla="*/ 5016640 w 5016640"/>
              <a:gd name="connsiteY1" fmla="*/ 2476981 h 2489649"/>
              <a:gd name="connsiteX2" fmla="*/ 3315 w 5016640"/>
              <a:gd name="connsiteY2" fmla="*/ 2489649 h 2489649"/>
              <a:gd name="connsiteX3" fmla="*/ 140 w 5016640"/>
              <a:gd name="connsiteY3" fmla="*/ 2226124 h 2489649"/>
              <a:gd name="connsiteX4" fmla="*/ 616090 w 5016640"/>
              <a:gd name="connsiteY4" fmla="*/ 1949899 h 2489649"/>
              <a:gd name="connsiteX5" fmla="*/ 1251090 w 5016640"/>
              <a:gd name="connsiteY5" fmla="*/ 1873699 h 2489649"/>
              <a:gd name="connsiteX6" fmla="*/ 1879740 w 5016640"/>
              <a:gd name="connsiteY6" fmla="*/ 1137099 h 2489649"/>
              <a:gd name="connsiteX7" fmla="*/ 2508390 w 5016640"/>
              <a:gd name="connsiteY7" fmla="*/ 1245049 h 2489649"/>
              <a:gd name="connsiteX8" fmla="*/ 3137040 w 5016640"/>
              <a:gd name="connsiteY8" fmla="*/ 921199 h 2489649"/>
              <a:gd name="connsiteX9" fmla="*/ 3765690 w 5016640"/>
              <a:gd name="connsiteY9" fmla="*/ 768799 h 2489649"/>
              <a:gd name="connsiteX10" fmla="*/ 4400690 w 5016640"/>
              <a:gd name="connsiteY10" fmla="*/ 286199 h 2489649"/>
              <a:gd name="connsiteX0" fmla="*/ 5016640 w 5016640"/>
              <a:gd name="connsiteY0" fmla="*/ 0 h 2489649"/>
              <a:gd name="connsiteX1" fmla="*/ 5016640 w 5016640"/>
              <a:gd name="connsiteY1" fmla="*/ 2476981 h 2489649"/>
              <a:gd name="connsiteX2" fmla="*/ 3315 w 5016640"/>
              <a:gd name="connsiteY2" fmla="*/ 2489649 h 2489649"/>
              <a:gd name="connsiteX3" fmla="*/ 140 w 5016640"/>
              <a:gd name="connsiteY3" fmla="*/ 2226124 h 2489649"/>
              <a:gd name="connsiteX4" fmla="*/ 608470 w 5016640"/>
              <a:gd name="connsiteY4" fmla="*/ 1667959 h 2489649"/>
              <a:gd name="connsiteX5" fmla="*/ 1251090 w 5016640"/>
              <a:gd name="connsiteY5" fmla="*/ 1873699 h 2489649"/>
              <a:gd name="connsiteX6" fmla="*/ 1879740 w 5016640"/>
              <a:gd name="connsiteY6" fmla="*/ 1137099 h 2489649"/>
              <a:gd name="connsiteX7" fmla="*/ 2508390 w 5016640"/>
              <a:gd name="connsiteY7" fmla="*/ 1245049 h 2489649"/>
              <a:gd name="connsiteX8" fmla="*/ 3137040 w 5016640"/>
              <a:gd name="connsiteY8" fmla="*/ 921199 h 2489649"/>
              <a:gd name="connsiteX9" fmla="*/ 3765690 w 5016640"/>
              <a:gd name="connsiteY9" fmla="*/ 768799 h 2489649"/>
              <a:gd name="connsiteX10" fmla="*/ 4400690 w 5016640"/>
              <a:gd name="connsiteY10" fmla="*/ 286199 h 2489649"/>
              <a:gd name="connsiteX11" fmla="*/ 5016640 w 5016640"/>
              <a:gd name="connsiteY11" fmla="*/ 0 h 2489649"/>
              <a:gd name="connsiteX0" fmla="*/ 5016640 w 5016640"/>
              <a:gd name="connsiteY0" fmla="*/ 0 h 2489649"/>
              <a:gd name="connsiteX1" fmla="*/ 5016640 w 5016640"/>
              <a:gd name="connsiteY1" fmla="*/ 2476981 h 2489649"/>
              <a:gd name="connsiteX2" fmla="*/ 3315 w 5016640"/>
              <a:gd name="connsiteY2" fmla="*/ 2489649 h 2489649"/>
              <a:gd name="connsiteX3" fmla="*/ 140 w 5016640"/>
              <a:gd name="connsiteY3" fmla="*/ 2226124 h 2489649"/>
              <a:gd name="connsiteX4" fmla="*/ 608470 w 5016640"/>
              <a:gd name="connsiteY4" fmla="*/ 1667959 h 2489649"/>
              <a:gd name="connsiteX5" fmla="*/ 1251090 w 5016640"/>
              <a:gd name="connsiteY5" fmla="*/ 1873699 h 2489649"/>
              <a:gd name="connsiteX6" fmla="*/ 1879740 w 5016640"/>
              <a:gd name="connsiteY6" fmla="*/ 1137099 h 2489649"/>
              <a:gd name="connsiteX7" fmla="*/ 2508390 w 5016640"/>
              <a:gd name="connsiteY7" fmla="*/ 1245049 h 2489649"/>
              <a:gd name="connsiteX8" fmla="*/ 3098940 w 5016640"/>
              <a:gd name="connsiteY8" fmla="*/ 456379 h 2489649"/>
              <a:gd name="connsiteX9" fmla="*/ 3765690 w 5016640"/>
              <a:gd name="connsiteY9" fmla="*/ 768799 h 2489649"/>
              <a:gd name="connsiteX10" fmla="*/ 4400690 w 5016640"/>
              <a:gd name="connsiteY10" fmla="*/ 286199 h 2489649"/>
              <a:gd name="connsiteX11" fmla="*/ 5016640 w 5016640"/>
              <a:gd name="connsiteY11" fmla="*/ 0 h 2489649"/>
              <a:gd name="connsiteX0" fmla="*/ 5016640 w 5016640"/>
              <a:gd name="connsiteY0" fmla="*/ 102421 h 2592070"/>
              <a:gd name="connsiteX1" fmla="*/ 5016640 w 5016640"/>
              <a:gd name="connsiteY1" fmla="*/ 2579402 h 2592070"/>
              <a:gd name="connsiteX2" fmla="*/ 3315 w 5016640"/>
              <a:gd name="connsiteY2" fmla="*/ 2592070 h 2592070"/>
              <a:gd name="connsiteX3" fmla="*/ 140 w 5016640"/>
              <a:gd name="connsiteY3" fmla="*/ 2328545 h 2592070"/>
              <a:gd name="connsiteX4" fmla="*/ 608470 w 5016640"/>
              <a:gd name="connsiteY4" fmla="*/ 1770380 h 2592070"/>
              <a:gd name="connsiteX5" fmla="*/ 1251090 w 5016640"/>
              <a:gd name="connsiteY5" fmla="*/ 1976120 h 2592070"/>
              <a:gd name="connsiteX6" fmla="*/ 1879740 w 5016640"/>
              <a:gd name="connsiteY6" fmla="*/ 1239520 h 2592070"/>
              <a:gd name="connsiteX7" fmla="*/ 2508390 w 5016640"/>
              <a:gd name="connsiteY7" fmla="*/ 1347470 h 2592070"/>
              <a:gd name="connsiteX8" fmla="*/ 3098940 w 5016640"/>
              <a:gd name="connsiteY8" fmla="*/ 558800 h 2592070"/>
              <a:gd name="connsiteX9" fmla="*/ 3765690 w 5016640"/>
              <a:gd name="connsiteY9" fmla="*/ 871220 h 2592070"/>
              <a:gd name="connsiteX10" fmla="*/ 4240670 w 5016640"/>
              <a:gd name="connsiteY10" fmla="*/ 0 h 2592070"/>
              <a:gd name="connsiteX11" fmla="*/ 5016640 w 5016640"/>
              <a:gd name="connsiteY11" fmla="*/ 102421 h 2592070"/>
              <a:gd name="connsiteX0" fmla="*/ 5024260 w 5024260"/>
              <a:gd name="connsiteY0" fmla="*/ 0 h 2817309"/>
              <a:gd name="connsiteX1" fmla="*/ 5016640 w 5024260"/>
              <a:gd name="connsiteY1" fmla="*/ 2804641 h 2817309"/>
              <a:gd name="connsiteX2" fmla="*/ 3315 w 5024260"/>
              <a:gd name="connsiteY2" fmla="*/ 2817309 h 2817309"/>
              <a:gd name="connsiteX3" fmla="*/ 140 w 5024260"/>
              <a:gd name="connsiteY3" fmla="*/ 2553784 h 2817309"/>
              <a:gd name="connsiteX4" fmla="*/ 608470 w 5024260"/>
              <a:gd name="connsiteY4" fmla="*/ 1995619 h 2817309"/>
              <a:gd name="connsiteX5" fmla="*/ 1251090 w 5024260"/>
              <a:gd name="connsiteY5" fmla="*/ 2201359 h 2817309"/>
              <a:gd name="connsiteX6" fmla="*/ 1879740 w 5024260"/>
              <a:gd name="connsiteY6" fmla="*/ 1464759 h 2817309"/>
              <a:gd name="connsiteX7" fmla="*/ 2508390 w 5024260"/>
              <a:gd name="connsiteY7" fmla="*/ 1572709 h 2817309"/>
              <a:gd name="connsiteX8" fmla="*/ 3098940 w 5024260"/>
              <a:gd name="connsiteY8" fmla="*/ 784039 h 2817309"/>
              <a:gd name="connsiteX9" fmla="*/ 3765690 w 5024260"/>
              <a:gd name="connsiteY9" fmla="*/ 1096459 h 2817309"/>
              <a:gd name="connsiteX10" fmla="*/ 4240670 w 5024260"/>
              <a:gd name="connsiteY10" fmla="*/ 225239 h 2817309"/>
              <a:gd name="connsiteX11" fmla="*/ 5024260 w 5024260"/>
              <a:gd name="connsiteY11" fmla="*/ 0 h 2817309"/>
              <a:gd name="connsiteX0" fmla="*/ 5024260 w 5024260"/>
              <a:gd name="connsiteY0" fmla="*/ 0 h 2817309"/>
              <a:gd name="connsiteX1" fmla="*/ 5016640 w 5024260"/>
              <a:gd name="connsiteY1" fmla="*/ 2804641 h 2817309"/>
              <a:gd name="connsiteX2" fmla="*/ 3315 w 5024260"/>
              <a:gd name="connsiteY2" fmla="*/ 2817309 h 2817309"/>
              <a:gd name="connsiteX3" fmla="*/ 140 w 5024260"/>
              <a:gd name="connsiteY3" fmla="*/ 2553784 h 2817309"/>
              <a:gd name="connsiteX4" fmla="*/ 608470 w 5024260"/>
              <a:gd name="connsiteY4" fmla="*/ 1995619 h 2817309"/>
              <a:gd name="connsiteX5" fmla="*/ 1251090 w 5024260"/>
              <a:gd name="connsiteY5" fmla="*/ 2201359 h 2817309"/>
              <a:gd name="connsiteX6" fmla="*/ 1879740 w 5024260"/>
              <a:gd name="connsiteY6" fmla="*/ 1464759 h 2817309"/>
              <a:gd name="connsiteX7" fmla="*/ 2508390 w 5024260"/>
              <a:gd name="connsiteY7" fmla="*/ 1572709 h 2817309"/>
              <a:gd name="connsiteX8" fmla="*/ 3098940 w 5024260"/>
              <a:gd name="connsiteY8" fmla="*/ 784039 h 2817309"/>
              <a:gd name="connsiteX9" fmla="*/ 3849510 w 5024260"/>
              <a:gd name="connsiteY9" fmla="*/ 966919 h 2817309"/>
              <a:gd name="connsiteX10" fmla="*/ 4240670 w 5024260"/>
              <a:gd name="connsiteY10" fmla="*/ 225239 h 2817309"/>
              <a:gd name="connsiteX11" fmla="*/ 5024260 w 5024260"/>
              <a:gd name="connsiteY11" fmla="*/ 0 h 2817309"/>
              <a:gd name="connsiteX0" fmla="*/ 5024260 w 5024260"/>
              <a:gd name="connsiteY0" fmla="*/ 0 h 2817309"/>
              <a:gd name="connsiteX1" fmla="*/ 5016640 w 5024260"/>
              <a:gd name="connsiteY1" fmla="*/ 2804641 h 2817309"/>
              <a:gd name="connsiteX2" fmla="*/ 3315 w 5024260"/>
              <a:gd name="connsiteY2" fmla="*/ 2817309 h 2817309"/>
              <a:gd name="connsiteX3" fmla="*/ 140 w 5024260"/>
              <a:gd name="connsiteY3" fmla="*/ 2553784 h 2817309"/>
              <a:gd name="connsiteX4" fmla="*/ 608470 w 5024260"/>
              <a:gd name="connsiteY4" fmla="*/ 1995619 h 2817309"/>
              <a:gd name="connsiteX5" fmla="*/ 1251090 w 5024260"/>
              <a:gd name="connsiteY5" fmla="*/ 2201359 h 2817309"/>
              <a:gd name="connsiteX6" fmla="*/ 1879740 w 5024260"/>
              <a:gd name="connsiteY6" fmla="*/ 1464759 h 2817309"/>
              <a:gd name="connsiteX7" fmla="*/ 2546490 w 5024260"/>
              <a:gd name="connsiteY7" fmla="*/ 1694629 h 2817309"/>
              <a:gd name="connsiteX8" fmla="*/ 3098940 w 5024260"/>
              <a:gd name="connsiteY8" fmla="*/ 784039 h 2817309"/>
              <a:gd name="connsiteX9" fmla="*/ 3849510 w 5024260"/>
              <a:gd name="connsiteY9" fmla="*/ 966919 h 2817309"/>
              <a:gd name="connsiteX10" fmla="*/ 4240670 w 5024260"/>
              <a:gd name="connsiteY10" fmla="*/ 225239 h 2817309"/>
              <a:gd name="connsiteX11" fmla="*/ 5024260 w 5024260"/>
              <a:gd name="connsiteY11" fmla="*/ 0 h 2817309"/>
              <a:gd name="connsiteX0" fmla="*/ 5024260 w 5024260"/>
              <a:gd name="connsiteY0" fmla="*/ 0 h 2817309"/>
              <a:gd name="connsiteX1" fmla="*/ 5016640 w 5024260"/>
              <a:gd name="connsiteY1" fmla="*/ 2804641 h 2817309"/>
              <a:gd name="connsiteX2" fmla="*/ 3315 w 5024260"/>
              <a:gd name="connsiteY2" fmla="*/ 2817309 h 2817309"/>
              <a:gd name="connsiteX3" fmla="*/ 140 w 5024260"/>
              <a:gd name="connsiteY3" fmla="*/ 2553784 h 2817309"/>
              <a:gd name="connsiteX4" fmla="*/ 608470 w 5024260"/>
              <a:gd name="connsiteY4" fmla="*/ 1995619 h 2817309"/>
              <a:gd name="connsiteX5" fmla="*/ 1251090 w 5024260"/>
              <a:gd name="connsiteY5" fmla="*/ 2201359 h 2817309"/>
              <a:gd name="connsiteX6" fmla="*/ 1879740 w 5024260"/>
              <a:gd name="connsiteY6" fmla="*/ 1464759 h 2817309"/>
              <a:gd name="connsiteX7" fmla="*/ 2508390 w 5024260"/>
              <a:gd name="connsiteY7" fmla="*/ 1534609 h 2817309"/>
              <a:gd name="connsiteX8" fmla="*/ 3098940 w 5024260"/>
              <a:gd name="connsiteY8" fmla="*/ 784039 h 2817309"/>
              <a:gd name="connsiteX9" fmla="*/ 3849510 w 5024260"/>
              <a:gd name="connsiteY9" fmla="*/ 966919 h 2817309"/>
              <a:gd name="connsiteX10" fmla="*/ 4240670 w 5024260"/>
              <a:gd name="connsiteY10" fmla="*/ 225239 h 2817309"/>
              <a:gd name="connsiteX11" fmla="*/ 5024260 w 5024260"/>
              <a:gd name="connsiteY11" fmla="*/ 0 h 281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4260" h="2817309">
                <a:moveTo>
                  <a:pt x="5024260" y="0"/>
                </a:moveTo>
                <a:lnTo>
                  <a:pt x="5016640" y="2804641"/>
                </a:lnTo>
                <a:lnTo>
                  <a:pt x="3315" y="2817309"/>
                </a:lnTo>
                <a:cubicBezTo>
                  <a:pt x="4373" y="2729467"/>
                  <a:pt x="-918" y="2641626"/>
                  <a:pt x="140" y="2553784"/>
                </a:cubicBezTo>
                <a:lnTo>
                  <a:pt x="608470" y="1995619"/>
                </a:lnTo>
                <a:lnTo>
                  <a:pt x="1251090" y="2201359"/>
                </a:lnTo>
                <a:lnTo>
                  <a:pt x="1879740" y="1464759"/>
                </a:lnTo>
                <a:lnTo>
                  <a:pt x="2508390" y="1534609"/>
                </a:lnTo>
                <a:lnTo>
                  <a:pt x="3098940" y="784039"/>
                </a:lnTo>
                <a:lnTo>
                  <a:pt x="3849510" y="966919"/>
                </a:lnTo>
                <a:lnTo>
                  <a:pt x="4240670" y="225239"/>
                </a:lnTo>
                <a:lnTo>
                  <a:pt x="5024260" y="0"/>
                </a:lnTo>
                <a:close/>
              </a:path>
            </a:pathLst>
          </a:cu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9"/>
          <p:cNvSpPr txBox="1"/>
          <p:nvPr/>
        </p:nvSpPr>
        <p:spPr>
          <a:xfrm>
            <a:off x="101600" y="52195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1700" y="4852672"/>
            <a:ext cx="5385394" cy="246221"/>
            <a:chOff x="661700" y="4852672"/>
            <a:chExt cx="5385394" cy="246221"/>
          </a:xfrm>
        </p:grpSpPr>
        <p:sp>
          <p:nvSpPr>
            <p:cNvPr id="35" name="TextBox 28"/>
            <p:cNvSpPr txBox="1"/>
            <p:nvPr/>
          </p:nvSpPr>
          <p:spPr>
            <a:xfrm>
              <a:off x="1277690" y="485267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50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1861068" y="4852672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100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37" name="TextBox 30"/>
            <p:cNvSpPr txBox="1"/>
            <p:nvPr/>
          </p:nvSpPr>
          <p:spPr>
            <a:xfrm>
              <a:off x="2534540" y="4852672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150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38" name="TextBox 31"/>
            <p:cNvSpPr txBox="1"/>
            <p:nvPr/>
          </p:nvSpPr>
          <p:spPr>
            <a:xfrm>
              <a:off x="3146610" y="4852672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200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39" name="TextBox 32"/>
            <p:cNvSpPr txBox="1"/>
            <p:nvPr/>
          </p:nvSpPr>
          <p:spPr>
            <a:xfrm>
              <a:off x="3758676" y="4852672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250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0" name="TextBox 33"/>
            <p:cNvSpPr txBox="1"/>
            <p:nvPr/>
          </p:nvSpPr>
          <p:spPr>
            <a:xfrm>
              <a:off x="4389410" y="4852672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300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1" name="TextBox 34"/>
            <p:cNvSpPr txBox="1"/>
            <p:nvPr/>
          </p:nvSpPr>
          <p:spPr>
            <a:xfrm>
              <a:off x="5013063" y="4852672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350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2" name="TextBox 35"/>
            <p:cNvSpPr txBox="1"/>
            <p:nvPr/>
          </p:nvSpPr>
          <p:spPr>
            <a:xfrm>
              <a:off x="5663656" y="4852672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400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3" name="TextBox 37"/>
            <p:cNvSpPr txBox="1"/>
            <p:nvPr/>
          </p:nvSpPr>
          <p:spPr>
            <a:xfrm>
              <a:off x="661700" y="485267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25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7094" y="2017634"/>
            <a:ext cx="317716" cy="2580263"/>
            <a:chOff x="407094" y="2017634"/>
            <a:chExt cx="317716" cy="2580263"/>
          </a:xfrm>
        </p:grpSpPr>
        <p:sp>
          <p:nvSpPr>
            <p:cNvPr id="44" name="TextBox 38"/>
            <p:cNvSpPr txBox="1"/>
            <p:nvPr/>
          </p:nvSpPr>
          <p:spPr>
            <a:xfrm>
              <a:off x="407094" y="4351676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10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5" name="TextBox 39"/>
            <p:cNvSpPr txBox="1"/>
            <p:nvPr/>
          </p:nvSpPr>
          <p:spPr>
            <a:xfrm>
              <a:off x="407094" y="3884866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20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6" name="TextBox 40"/>
            <p:cNvSpPr txBox="1"/>
            <p:nvPr/>
          </p:nvSpPr>
          <p:spPr>
            <a:xfrm>
              <a:off x="407094" y="3418058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30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407094" y="2951250"/>
              <a:ext cx="317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40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8" name="TextBox 42"/>
            <p:cNvSpPr txBox="1"/>
            <p:nvPr/>
          </p:nvSpPr>
          <p:spPr>
            <a:xfrm>
              <a:off x="407094" y="24844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5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9" name="TextBox 43"/>
            <p:cNvSpPr txBox="1"/>
            <p:nvPr/>
          </p:nvSpPr>
          <p:spPr>
            <a:xfrm>
              <a:off x="407094" y="2017634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Segoe UI Light" panose="020B0502040204020203" pitchFamily="34" charset="0"/>
                </a:rPr>
                <a:t>60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833250" y="1980154"/>
            <a:ext cx="5040560" cy="2807890"/>
          </a:xfrm>
          <a:prstGeom prst="rect">
            <a:avLst/>
          </a:prstGeom>
          <a:noFill/>
          <a:ln w="28575">
            <a:solidFill>
              <a:srgbClr val="733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21409198">
            <a:off x="1193800" y="2247900"/>
            <a:ext cx="3291840" cy="1394460"/>
          </a:xfrm>
          <a:custGeom>
            <a:avLst/>
            <a:gdLst>
              <a:gd name="connsiteX0" fmla="*/ 0 w 3291840"/>
              <a:gd name="connsiteY0" fmla="*/ 1394460 h 1394460"/>
              <a:gd name="connsiteX1" fmla="*/ 1798320 w 3291840"/>
              <a:gd name="connsiteY1" fmla="*/ 723900 h 1394460"/>
              <a:gd name="connsiteX2" fmla="*/ 3291840 w 3291840"/>
              <a:gd name="connsiteY2" fmla="*/ 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0" h="1394460">
                <a:moveTo>
                  <a:pt x="0" y="1394460"/>
                </a:moveTo>
                <a:cubicBezTo>
                  <a:pt x="624840" y="1175385"/>
                  <a:pt x="1249680" y="956310"/>
                  <a:pt x="1798320" y="723900"/>
                </a:cubicBezTo>
                <a:cubicBezTo>
                  <a:pt x="2346960" y="491490"/>
                  <a:pt x="2819400" y="245745"/>
                  <a:pt x="3291840" y="0"/>
                </a:cubicBezTo>
              </a:path>
            </a:pathLst>
          </a:custGeom>
          <a:noFill/>
          <a:ln w="28575">
            <a:solidFill>
              <a:srgbClr val="F99A6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181916" y="1966621"/>
            <a:ext cx="2404756" cy="2834955"/>
          </a:xfrm>
          <a:prstGeom prst="rect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398905" y="3904482"/>
            <a:ext cx="134740" cy="134740"/>
          </a:xfrm>
          <a:prstGeom prst="ellipse">
            <a:avLst/>
          </a:prstGeom>
          <a:solidFill>
            <a:srgbClr val="F99A6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019970" y="4089203"/>
            <a:ext cx="134740" cy="134740"/>
          </a:xfrm>
          <a:prstGeom prst="ellipse">
            <a:avLst/>
          </a:prstGeom>
          <a:solidFill>
            <a:srgbClr val="F99A6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2658088" y="3384098"/>
            <a:ext cx="134740" cy="134740"/>
          </a:xfrm>
          <a:prstGeom prst="ellipse">
            <a:avLst/>
          </a:prstGeom>
          <a:solidFill>
            <a:srgbClr val="F99A6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3286160" y="3424651"/>
            <a:ext cx="134740" cy="134740"/>
          </a:xfrm>
          <a:prstGeom prst="ellipse">
            <a:avLst/>
          </a:prstGeom>
          <a:solidFill>
            <a:srgbClr val="F99A6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3882224" y="2698418"/>
            <a:ext cx="134740" cy="134740"/>
          </a:xfrm>
          <a:prstGeom prst="ellipse">
            <a:avLst/>
          </a:prstGeom>
          <a:solidFill>
            <a:srgbClr val="F99A6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624202" y="2855535"/>
            <a:ext cx="134740" cy="134740"/>
          </a:xfrm>
          <a:prstGeom prst="ellipse">
            <a:avLst/>
          </a:prstGeom>
          <a:solidFill>
            <a:srgbClr val="F99A6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013063" y="2140744"/>
            <a:ext cx="134740" cy="134740"/>
          </a:xfrm>
          <a:prstGeom prst="ellipse">
            <a:avLst/>
          </a:prstGeom>
          <a:solidFill>
            <a:srgbClr val="F99A6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353103" y="2678110"/>
            <a:ext cx="734496" cy="565500"/>
            <a:chOff x="2353103" y="2678110"/>
            <a:chExt cx="734496" cy="565500"/>
          </a:xfrm>
        </p:grpSpPr>
        <p:sp>
          <p:nvSpPr>
            <p:cNvPr id="61" name="任意多边形 60"/>
            <p:cNvSpPr/>
            <p:nvPr/>
          </p:nvSpPr>
          <p:spPr>
            <a:xfrm rot="10800000">
              <a:off x="2363317" y="2678110"/>
              <a:ext cx="724282" cy="565500"/>
            </a:xfrm>
            <a:custGeom>
              <a:avLst/>
              <a:gdLst>
                <a:gd name="connsiteX0" fmla="*/ 686883 w 724282"/>
                <a:gd name="connsiteY0" fmla="*/ 565500 h 565500"/>
                <a:gd name="connsiteX1" fmla="*/ 37399 w 724282"/>
                <a:gd name="connsiteY1" fmla="*/ 565500 h 565500"/>
                <a:gd name="connsiteX2" fmla="*/ 0 w 724282"/>
                <a:gd name="connsiteY2" fmla="*/ 528101 h 565500"/>
                <a:gd name="connsiteX3" fmla="*/ 0 w 724282"/>
                <a:gd name="connsiteY3" fmla="*/ 149910 h 565500"/>
                <a:gd name="connsiteX4" fmla="*/ 37399 w 724282"/>
                <a:gd name="connsiteY4" fmla="*/ 112511 h 565500"/>
                <a:gd name="connsiteX5" fmla="*/ 296885 w 724282"/>
                <a:gd name="connsiteY5" fmla="*/ 112511 h 565500"/>
                <a:gd name="connsiteX6" fmla="*/ 362141 w 724282"/>
                <a:gd name="connsiteY6" fmla="*/ 0 h 565500"/>
                <a:gd name="connsiteX7" fmla="*/ 427398 w 724282"/>
                <a:gd name="connsiteY7" fmla="*/ 112511 h 565500"/>
                <a:gd name="connsiteX8" fmla="*/ 686883 w 724282"/>
                <a:gd name="connsiteY8" fmla="*/ 112511 h 565500"/>
                <a:gd name="connsiteX9" fmla="*/ 724282 w 724282"/>
                <a:gd name="connsiteY9" fmla="*/ 149910 h 565500"/>
                <a:gd name="connsiteX10" fmla="*/ 724282 w 724282"/>
                <a:gd name="connsiteY10" fmla="*/ 528101 h 565500"/>
                <a:gd name="connsiteX11" fmla="*/ 686883 w 724282"/>
                <a:gd name="connsiteY11" fmla="*/ 565500 h 56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4282" h="565500">
                  <a:moveTo>
                    <a:pt x="686883" y="565500"/>
                  </a:moveTo>
                  <a:lnTo>
                    <a:pt x="37399" y="565500"/>
                  </a:lnTo>
                  <a:cubicBezTo>
                    <a:pt x="16744" y="565500"/>
                    <a:pt x="0" y="548756"/>
                    <a:pt x="0" y="528101"/>
                  </a:cubicBezTo>
                  <a:lnTo>
                    <a:pt x="0" y="149910"/>
                  </a:lnTo>
                  <a:cubicBezTo>
                    <a:pt x="0" y="129255"/>
                    <a:pt x="16744" y="112511"/>
                    <a:pt x="37399" y="112511"/>
                  </a:cubicBezTo>
                  <a:lnTo>
                    <a:pt x="296885" y="112511"/>
                  </a:lnTo>
                  <a:lnTo>
                    <a:pt x="362141" y="0"/>
                  </a:lnTo>
                  <a:lnTo>
                    <a:pt x="427398" y="112511"/>
                  </a:lnTo>
                  <a:lnTo>
                    <a:pt x="686883" y="112511"/>
                  </a:lnTo>
                  <a:cubicBezTo>
                    <a:pt x="707538" y="112511"/>
                    <a:pt x="724282" y="129255"/>
                    <a:pt x="724282" y="149910"/>
                  </a:cubicBezTo>
                  <a:lnTo>
                    <a:pt x="724282" y="528101"/>
                  </a:lnTo>
                  <a:cubicBezTo>
                    <a:pt x="724282" y="548756"/>
                    <a:pt x="707538" y="565500"/>
                    <a:pt x="686883" y="565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TextBox 36"/>
            <p:cNvSpPr txBox="1"/>
            <p:nvPr/>
          </p:nvSpPr>
          <p:spPr>
            <a:xfrm>
              <a:off x="2353103" y="2714406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733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2,565</a:t>
              </a:r>
              <a:endParaRPr lang="zh-CN" altLang="en-US" dirty="0">
                <a:solidFill>
                  <a:srgbClr val="733D4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58992" y="2216445"/>
            <a:ext cx="2089048" cy="2182626"/>
            <a:chOff x="6358992" y="2216445"/>
            <a:chExt cx="2089048" cy="2182626"/>
          </a:xfrm>
        </p:grpSpPr>
        <p:sp>
          <p:nvSpPr>
            <p:cNvPr id="63" name="TextBox 36"/>
            <p:cNvSpPr txBox="1"/>
            <p:nvPr/>
          </p:nvSpPr>
          <p:spPr>
            <a:xfrm>
              <a:off x="6358992" y="2216445"/>
              <a:ext cx="18293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733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2,565</a:t>
              </a:r>
              <a:endParaRPr lang="zh-CN" altLang="en-US" sz="5400" dirty="0">
                <a:solidFill>
                  <a:srgbClr val="733D4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358992" y="3198742"/>
              <a:ext cx="208904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我们为消费者提供愉悦的在线购物体验。通过内容丰富、人性化的网站和移动客户端，以富有竞争力的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价格</a:t>
              </a:r>
              <a:r>
                <a:rPr lang="en-US" altLang="zh-CN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.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78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1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63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65" dur="5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67" dur="5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69" dur="5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71" dur="5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73" dur="5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75" dur="5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77" presetID="2" presetClass="entr" presetSubtype="1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82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8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9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52" grpId="0" animBg="1"/>
          <p:bldP spid="8" grpId="0" animBg="1"/>
          <p:bldP spid="54" grpId="0" animBg="1"/>
          <p:bldP spid="25" grpId="0" animBg="1"/>
          <p:bldP spid="25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1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5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5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5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5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5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5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77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82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8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9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52" grpId="0" animBg="1"/>
          <p:bldP spid="8" grpId="0" animBg="1"/>
          <p:bldP spid="54" grpId="0" animBg="1"/>
          <p:bldP spid="25" grpId="0" animBg="1"/>
          <p:bldP spid="25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9"/>
          <p:cNvSpPr txBox="1"/>
          <p:nvPr/>
        </p:nvSpPr>
        <p:spPr>
          <a:xfrm>
            <a:off x="101600" y="52195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6750" y="2176556"/>
            <a:ext cx="1716778" cy="1716778"/>
            <a:chOff x="576750" y="2176556"/>
            <a:chExt cx="1716778" cy="1716778"/>
          </a:xfrm>
        </p:grpSpPr>
        <p:sp>
          <p:nvSpPr>
            <p:cNvPr id="9" name="椭圆 8"/>
            <p:cNvSpPr/>
            <p:nvPr/>
          </p:nvSpPr>
          <p:spPr>
            <a:xfrm>
              <a:off x="674307" y="2263383"/>
              <a:ext cx="1521664" cy="1521664"/>
            </a:xfrm>
            <a:prstGeom prst="ellipse">
              <a:avLst/>
            </a:prstGeom>
            <a:solidFill>
              <a:srgbClr val="EE5B5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饼形 12"/>
            <p:cNvSpPr/>
            <p:nvPr/>
          </p:nvSpPr>
          <p:spPr>
            <a:xfrm>
              <a:off x="576750" y="2176556"/>
              <a:ext cx="1716778" cy="1716778"/>
            </a:xfrm>
            <a:prstGeom prst="pie">
              <a:avLst>
                <a:gd name="adj1" fmla="val 0"/>
                <a:gd name="adj2" fmla="val 14497795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67991" y="2176556"/>
            <a:ext cx="1716778" cy="1716778"/>
            <a:chOff x="2667991" y="2176556"/>
            <a:chExt cx="1716778" cy="1716778"/>
          </a:xfrm>
        </p:grpSpPr>
        <p:sp>
          <p:nvSpPr>
            <p:cNvPr id="10" name="椭圆 9"/>
            <p:cNvSpPr/>
            <p:nvPr/>
          </p:nvSpPr>
          <p:spPr>
            <a:xfrm>
              <a:off x="2765548" y="2263383"/>
              <a:ext cx="1521664" cy="1521664"/>
            </a:xfrm>
            <a:prstGeom prst="ellipse">
              <a:avLst/>
            </a:prstGeom>
            <a:solidFill>
              <a:srgbClr val="733D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饼形 13"/>
            <p:cNvSpPr/>
            <p:nvPr/>
          </p:nvSpPr>
          <p:spPr>
            <a:xfrm>
              <a:off x="2667991" y="2176556"/>
              <a:ext cx="1716778" cy="1716778"/>
            </a:xfrm>
            <a:prstGeom prst="pie">
              <a:avLst>
                <a:gd name="adj1" fmla="val 6182615"/>
                <a:gd name="adj2" fmla="val 12159575"/>
              </a:avLst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759233" y="2176556"/>
            <a:ext cx="1716778" cy="1716778"/>
            <a:chOff x="4759233" y="2176556"/>
            <a:chExt cx="1716778" cy="1716778"/>
          </a:xfrm>
        </p:grpSpPr>
        <p:sp>
          <p:nvSpPr>
            <p:cNvPr id="11" name="椭圆 10"/>
            <p:cNvSpPr/>
            <p:nvPr/>
          </p:nvSpPr>
          <p:spPr>
            <a:xfrm>
              <a:off x="4856790" y="2263383"/>
              <a:ext cx="1521664" cy="1521664"/>
            </a:xfrm>
            <a:prstGeom prst="ellipse">
              <a:avLst/>
            </a:prstGeom>
            <a:solidFill>
              <a:srgbClr val="733D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饼形 14"/>
            <p:cNvSpPr/>
            <p:nvPr/>
          </p:nvSpPr>
          <p:spPr>
            <a:xfrm>
              <a:off x="4759233" y="2176556"/>
              <a:ext cx="1716778" cy="1716778"/>
            </a:xfrm>
            <a:prstGeom prst="pie">
              <a:avLst>
                <a:gd name="adj1" fmla="val 11902825"/>
                <a:gd name="adj2" fmla="val 14200814"/>
              </a:avLst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850473" y="2176556"/>
            <a:ext cx="1716778" cy="1716778"/>
            <a:chOff x="6850473" y="2176556"/>
            <a:chExt cx="1716778" cy="1716778"/>
          </a:xfrm>
        </p:grpSpPr>
        <p:sp>
          <p:nvSpPr>
            <p:cNvPr id="12" name="椭圆 11"/>
            <p:cNvSpPr/>
            <p:nvPr/>
          </p:nvSpPr>
          <p:spPr>
            <a:xfrm>
              <a:off x="6948030" y="2263383"/>
              <a:ext cx="1521664" cy="1521664"/>
            </a:xfrm>
            <a:prstGeom prst="ellipse">
              <a:avLst/>
            </a:prstGeom>
            <a:solidFill>
              <a:srgbClr val="EE5B5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饼形 15"/>
            <p:cNvSpPr/>
            <p:nvPr/>
          </p:nvSpPr>
          <p:spPr>
            <a:xfrm>
              <a:off x="6850473" y="2176556"/>
              <a:ext cx="1716778" cy="1716778"/>
            </a:xfrm>
            <a:prstGeom prst="pie">
              <a:avLst>
                <a:gd name="adj1" fmla="val 18214948"/>
                <a:gd name="adj2" fmla="val 12159575"/>
              </a:avLst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161454" y="1502769"/>
            <a:ext cx="724282" cy="565500"/>
            <a:chOff x="3161454" y="1502769"/>
            <a:chExt cx="724282" cy="565500"/>
          </a:xfrm>
        </p:grpSpPr>
        <p:sp>
          <p:nvSpPr>
            <p:cNvPr id="28" name="任意多边形 27"/>
            <p:cNvSpPr/>
            <p:nvPr/>
          </p:nvSpPr>
          <p:spPr>
            <a:xfrm rot="10800000">
              <a:off x="3161454" y="1502769"/>
              <a:ext cx="724282" cy="565500"/>
            </a:xfrm>
            <a:custGeom>
              <a:avLst/>
              <a:gdLst>
                <a:gd name="connsiteX0" fmla="*/ 686883 w 724282"/>
                <a:gd name="connsiteY0" fmla="*/ 565500 h 565500"/>
                <a:gd name="connsiteX1" fmla="*/ 37399 w 724282"/>
                <a:gd name="connsiteY1" fmla="*/ 565500 h 565500"/>
                <a:gd name="connsiteX2" fmla="*/ 0 w 724282"/>
                <a:gd name="connsiteY2" fmla="*/ 528101 h 565500"/>
                <a:gd name="connsiteX3" fmla="*/ 0 w 724282"/>
                <a:gd name="connsiteY3" fmla="*/ 149910 h 565500"/>
                <a:gd name="connsiteX4" fmla="*/ 37399 w 724282"/>
                <a:gd name="connsiteY4" fmla="*/ 112511 h 565500"/>
                <a:gd name="connsiteX5" fmla="*/ 296885 w 724282"/>
                <a:gd name="connsiteY5" fmla="*/ 112511 h 565500"/>
                <a:gd name="connsiteX6" fmla="*/ 362141 w 724282"/>
                <a:gd name="connsiteY6" fmla="*/ 0 h 565500"/>
                <a:gd name="connsiteX7" fmla="*/ 427398 w 724282"/>
                <a:gd name="connsiteY7" fmla="*/ 112511 h 565500"/>
                <a:gd name="connsiteX8" fmla="*/ 686883 w 724282"/>
                <a:gd name="connsiteY8" fmla="*/ 112511 h 565500"/>
                <a:gd name="connsiteX9" fmla="*/ 724282 w 724282"/>
                <a:gd name="connsiteY9" fmla="*/ 149910 h 565500"/>
                <a:gd name="connsiteX10" fmla="*/ 724282 w 724282"/>
                <a:gd name="connsiteY10" fmla="*/ 528101 h 565500"/>
                <a:gd name="connsiteX11" fmla="*/ 686883 w 724282"/>
                <a:gd name="connsiteY11" fmla="*/ 565500 h 56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4282" h="565500">
                  <a:moveTo>
                    <a:pt x="686883" y="565500"/>
                  </a:moveTo>
                  <a:lnTo>
                    <a:pt x="37399" y="565500"/>
                  </a:lnTo>
                  <a:cubicBezTo>
                    <a:pt x="16744" y="565500"/>
                    <a:pt x="0" y="548756"/>
                    <a:pt x="0" y="528101"/>
                  </a:cubicBezTo>
                  <a:lnTo>
                    <a:pt x="0" y="149910"/>
                  </a:lnTo>
                  <a:cubicBezTo>
                    <a:pt x="0" y="129255"/>
                    <a:pt x="16744" y="112511"/>
                    <a:pt x="37399" y="112511"/>
                  </a:cubicBezTo>
                  <a:lnTo>
                    <a:pt x="296885" y="112511"/>
                  </a:lnTo>
                  <a:lnTo>
                    <a:pt x="362141" y="0"/>
                  </a:lnTo>
                  <a:lnTo>
                    <a:pt x="427398" y="112511"/>
                  </a:lnTo>
                  <a:lnTo>
                    <a:pt x="686883" y="112511"/>
                  </a:lnTo>
                  <a:cubicBezTo>
                    <a:pt x="707538" y="112511"/>
                    <a:pt x="724282" y="129255"/>
                    <a:pt x="724282" y="149910"/>
                  </a:cubicBezTo>
                  <a:lnTo>
                    <a:pt x="724282" y="528101"/>
                  </a:lnTo>
                  <a:cubicBezTo>
                    <a:pt x="724282" y="548756"/>
                    <a:pt x="707538" y="565500"/>
                    <a:pt x="686883" y="565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36"/>
            <p:cNvSpPr txBox="1"/>
            <p:nvPr/>
          </p:nvSpPr>
          <p:spPr>
            <a:xfrm>
              <a:off x="3211649" y="1543789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733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20%</a:t>
              </a:r>
              <a:endParaRPr lang="zh-CN" altLang="en-US" dirty="0">
                <a:solidFill>
                  <a:srgbClr val="733D4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76750" y="3952369"/>
            <a:ext cx="17119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r>
              <a:rPr lang="en-US" altLang="zh-CN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667636" y="3952369"/>
            <a:ext cx="17119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r>
              <a:rPr lang="en-US" altLang="zh-CN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55262" y="3952369"/>
            <a:ext cx="17119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r>
              <a:rPr lang="en-US" altLang="zh-CN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69230" y="3952369"/>
            <a:ext cx="17119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r>
              <a:rPr lang="en-US" altLang="zh-CN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070568" y="1502769"/>
            <a:ext cx="724282" cy="565500"/>
            <a:chOff x="1070568" y="1502769"/>
            <a:chExt cx="724282" cy="565500"/>
          </a:xfrm>
        </p:grpSpPr>
        <p:sp>
          <p:nvSpPr>
            <p:cNvPr id="27" name="任意多边形 26"/>
            <p:cNvSpPr/>
            <p:nvPr/>
          </p:nvSpPr>
          <p:spPr>
            <a:xfrm rot="10800000">
              <a:off x="1070568" y="1502769"/>
              <a:ext cx="724282" cy="565500"/>
            </a:xfrm>
            <a:custGeom>
              <a:avLst/>
              <a:gdLst>
                <a:gd name="connsiteX0" fmla="*/ 686883 w 724282"/>
                <a:gd name="connsiteY0" fmla="*/ 565500 h 565500"/>
                <a:gd name="connsiteX1" fmla="*/ 37399 w 724282"/>
                <a:gd name="connsiteY1" fmla="*/ 565500 h 565500"/>
                <a:gd name="connsiteX2" fmla="*/ 0 w 724282"/>
                <a:gd name="connsiteY2" fmla="*/ 528101 h 565500"/>
                <a:gd name="connsiteX3" fmla="*/ 0 w 724282"/>
                <a:gd name="connsiteY3" fmla="*/ 149910 h 565500"/>
                <a:gd name="connsiteX4" fmla="*/ 37399 w 724282"/>
                <a:gd name="connsiteY4" fmla="*/ 112511 h 565500"/>
                <a:gd name="connsiteX5" fmla="*/ 296885 w 724282"/>
                <a:gd name="connsiteY5" fmla="*/ 112511 h 565500"/>
                <a:gd name="connsiteX6" fmla="*/ 362141 w 724282"/>
                <a:gd name="connsiteY6" fmla="*/ 0 h 565500"/>
                <a:gd name="connsiteX7" fmla="*/ 427398 w 724282"/>
                <a:gd name="connsiteY7" fmla="*/ 112511 h 565500"/>
                <a:gd name="connsiteX8" fmla="*/ 686883 w 724282"/>
                <a:gd name="connsiteY8" fmla="*/ 112511 h 565500"/>
                <a:gd name="connsiteX9" fmla="*/ 724282 w 724282"/>
                <a:gd name="connsiteY9" fmla="*/ 149910 h 565500"/>
                <a:gd name="connsiteX10" fmla="*/ 724282 w 724282"/>
                <a:gd name="connsiteY10" fmla="*/ 528101 h 565500"/>
                <a:gd name="connsiteX11" fmla="*/ 686883 w 724282"/>
                <a:gd name="connsiteY11" fmla="*/ 565500 h 56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4282" h="565500">
                  <a:moveTo>
                    <a:pt x="686883" y="565500"/>
                  </a:moveTo>
                  <a:lnTo>
                    <a:pt x="37399" y="565500"/>
                  </a:lnTo>
                  <a:cubicBezTo>
                    <a:pt x="16744" y="565500"/>
                    <a:pt x="0" y="548756"/>
                    <a:pt x="0" y="528101"/>
                  </a:cubicBezTo>
                  <a:lnTo>
                    <a:pt x="0" y="149910"/>
                  </a:lnTo>
                  <a:cubicBezTo>
                    <a:pt x="0" y="129255"/>
                    <a:pt x="16744" y="112511"/>
                    <a:pt x="37399" y="112511"/>
                  </a:cubicBezTo>
                  <a:lnTo>
                    <a:pt x="296885" y="112511"/>
                  </a:lnTo>
                  <a:lnTo>
                    <a:pt x="362141" y="0"/>
                  </a:lnTo>
                  <a:lnTo>
                    <a:pt x="427398" y="112511"/>
                  </a:lnTo>
                  <a:lnTo>
                    <a:pt x="686883" y="112511"/>
                  </a:lnTo>
                  <a:cubicBezTo>
                    <a:pt x="707538" y="112511"/>
                    <a:pt x="724282" y="129255"/>
                    <a:pt x="724282" y="149910"/>
                  </a:cubicBezTo>
                  <a:lnTo>
                    <a:pt x="724282" y="528101"/>
                  </a:lnTo>
                  <a:cubicBezTo>
                    <a:pt x="724282" y="548756"/>
                    <a:pt x="707538" y="565500"/>
                    <a:pt x="686883" y="565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37"/>
            <p:cNvSpPr txBox="1"/>
            <p:nvPr/>
          </p:nvSpPr>
          <p:spPr>
            <a:xfrm>
              <a:off x="1120763" y="1543789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733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60%</a:t>
              </a:r>
              <a:endParaRPr lang="zh-CN" altLang="en-US" dirty="0">
                <a:solidFill>
                  <a:srgbClr val="733D4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276776" y="1502769"/>
            <a:ext cx="724282" cy="565500"/>
            <a:chOff x="5276776" y="1502769"/>
            <a:chExt cx="724282" cy="565500"/>
          </a:xfrm>
        </p:grpSpPr>
        <p:sp>
          <p:nvSpPr>
            <p:cNvPr id="29" name="任意多边形 28"/>
            <p:cNvSpPr/>
            <p:nvPr/>
          </p:nvSpPr>
          <p:spPr>
            <a:xfrm rot="10800000">
              <a:off x="5276776" y="1502769"/>
              <a:ext cx="724282" cy="565500"/>
            </a:xfrm>
            <a:custGeom>
              <a:avLst/>
              <a:gdLst>
                <a:gd name="connsiteX0" fmla="*/ 686883 w 724282"/>
                <a:gd name="connsiteY0" fmla="*/ 565500 h 565500"/>
                <a:gd name="connsiteX1" fmla="*/ 37399 w 724282"/>
                <a:gd name="connsiteY1" fmla="*/ 565500 h 565500"/>
                <a:gd name="connsiteX2" fmla="*/ 0 w 724282"/>
                <a:gd name="connsiteY2" fmla="*/ 528101 h 565500"/>
                <a:gd name="connsiteX3" fmla="*/ 0 w 724282"/>
                <a:gd name="connsiteY3" fmla="*/ 149910 h 565500"/>
                <a:gd name="connsiteX4" fmla="*/ 37399 w 724282"/>
                <a:gd name="connsiteY4" fmla="*/ 112511 h 565500"/>
                <a:gd name="connsiteX5" fmla="*/ 296885 w 724282"/>
                <a:gd name="connsiteY5" fmla="*/ 112511 h 565500"/>
                <a:gd name="connsiteX6" fmla="*/ 362141 w 724282"/>
                <a:gd name="connsiteY6" fmla="*/ 0 h 565500"/>
                <a:gd name="connsiteX7" fmla="*/ 427398 w 724282"/>
                <a:gd name="connsiteY7" fmla="*/ 112511 h 565500"/>
                <a:gd name="connsiteX8" fmla="*/ 686883 w 724282"/>
                <a:gd name="connsiteY8" fmla="*/ 112511 h 565500"/>
                <a:gd name="connsiteX9" fmla="*/ 724282 w 724282"/>
                <a:gd name="connsiteY9" fmla="*/ 149910 h 565500"/>
                <a:gd name="connsiteX10" fmla="*/ 724282 w 724282"/>
                <a:gd name="connsiteY10" fmla="*/ 528101 h 565500"/>
                <a:gd name="connsiteX11" fmla="*/ 686883 w 724282"/>
                <a:gd name="connsiteY11" fmla="*/ 565500 h 56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4282" h="565500">
                  <a:moveTo>
                    <a:pt x="686883" y="565500"/>
                  </a:moveTo>
                  <a:lnTo>
                    <a:pt x="37399" y="565500"/>
                  </a:lnTo>
                  <a:cubicBezTo>
                    <a:pt x="16744" y="565500"/>
                    <a:pt x="0" y="548756"/>
                    <a:pt x="0" y="528101"/>
                  </a:cubicBezTo>
                  <a:lnTo>
                    <a:pt x="0" y="149910"/>
                  </a:lnTo>
                  <a:cubicBezTo>
                    <a:pt x="0" y="129255"/>
                    <a:pt x="16744" y="112511"/>
                    <a:pt x="37399" y="112511"/>
                  </a:cubicBezTo>
                  <a:lnTo>
                    <a:pt x="296885" y="112511"/>
                  </a:lnTo>
                  <a:lnTo>
                    <a:pt x="362141" y="0"/>
                  </a:lnTo>
                  <a:lnTo>
                    <a:pt x="427398" y="112511"/>
                  </a:lnTo>
                  <a:lnTo>
                    <a:pt x="686883" y="112511"/>
                  </a:lnTo>
                  <a:cubicBezTo>
                    <a:pt x="707538" y="112511"/>
                    <a:pt x="724282" y="129255"/>
                    <a:pt x="724282" y="149910"/>
                  </a:cubicBezTo>
                  <a:lnTo>
                    <a:pt x="724282" y="528101"/>
                  </a:lnTo>
                  <a:cubicBezTo>
                    <a:pt x="724282" y="548756"/>
                    <a:pt x="707538" y="565500"/>
                    <a:pt x="686883" y="565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35"/>
            <p:cNvSpPr txBox="1"/>
            <p:nvPr/>
          </p:nvSpPr>
          <p:spPr>
            <a:xfrm>
              <a:off x="5409502" y="154378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733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5%</a:t>
              </a:r>
              <a:endParaRPr lang="zh-CN" altLang="en-US" dirty="0">
                <a:solidFill>
                  <a:srgbClr val="733D4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277170" y="1502769"/>
            <a:ext cx="724282" cy="565500"/>
            <a:chOff x="7277170" y="1502769"/>
            <a:chExt cx="724282" cy="565500"/>
          </a:xfrm>
        </p:grpSpPr>
        <p:sp>
          <p:nvSpPr>
            <p:cNvPr id="30" name="任意多边形 29"/>
            <p:cNvSpPr/>
            <p:nvPr/>
          </p:nvSpPr>
          <p:spPr>
            <a:xfrm rot="10800000">
              <a:off x="7277170" y="1502769"/>
              <a:ext cx="724282" cy="565500"/>
            </a:xfrm>
            <a:custGeom>
              <a:avLst/>
              <a:gdLst>
                <a:gd name="connsiteX0" fmla="*/ 686883 w 724282"/>
                <a:gd name="connsiteY0" fmla="*/ 565500 h 565500"/>
                <a:gd name="connsiteX1" fmla="*/ 37399 w 724282"/>
                <a:gd name="connsiteY1" fmla="*/ 565500 h 565500"/>
                <a:gd name="connsiteX2" fmla="*/ 0 w 724282"/>
                <a:gd name="connsiteY2" fmla="*/ 528101 h 565500"/>
                <a:gd name="connsiteX3" fmla="*/ 0 w 724282"/>
                <a:gd name="connsiteY3" fmla="*/ 149910 h 565500"/>
                <a:gd name="connsiteX4" fmla="*/ 37399 w 724282"/>
                <a:gd name="connsiteY4" fmla="*/ 112511 h 565500"/>
                <a:gd name="connsiteX5" fmla="*/ 296885 w 724282"/>
                <a:gd name="connsiteY5" fmla="*/ 112511 h 565500"/>
                <a:gd name="connsiteX6" fmla="*/ 362141 w 724282"/>
                <a:gd name="connsiteY6" fmla="*/ 0 h 565500"/>
                <a:gd name="connsiteX7" fmla="*/ 427398 w 724282"/>
                <a:gd name="connsiteY7" fmla="*/ 112511 h 565500"/>
                <a:gd name="connsiteX8" fmla="*/ 686883 w 724282"/>
                <a:gd name="connsiteY8" fmla="*/ 112511 h 565500"/>
                <a:gd name="connsiteX9" fmla="*/ 724282 w 724282"/>
                <a:gd name="connsiteY9" fmla="*/ 149910 h 565500"/>
                <a:gd name="connsiteX10" fmla="*/ 724282 w 724282"/>
                <a:gd name="connsiteY10" fmla="*/ 528101 h 565500"/>
                <a:gd name="connsiteX11" fmla="*/ 686883 w 724282"/>
                <a:gd name="connsiteY11" fmla="*/ 565500 h 56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4282" h="565500">
                  <a:moveTo>
                    <a:pt x="686883" y="565500"/>
                  </a:moveTo>
                  <a:lnTo>
                    <a:pt x="37399" y="565500"/>
                  </a:lnTo>
                  <a:cubicBezTo>
                    <a:pt x="16744" y="565500"/>
                    <a:pt x="0" y="548756"/>
                    <a:pt x="0" y="528101"/>
                  </a:cubicBezTo>
                  <a:lnTo>
                    <a:pt x="0" y="149910"/>
                  </a:lnTo>
                  <a:cubicBezTo>
                    <a:pt x="0" y="129255"/>
                    <a:pt x="16744" y="112511"/>
                    <a:pt x="37399" y="112511"/>
                  </a:cubicBezTo>
                  <a:lnTo>
                    <a:pt x="296885" y="112511"/>
                  </a:lnTo>
                  <a:lnTo>
                    <a:pt x="362141" y="0"/>
                  </a:lnTo>
                  <a:lnTo>
                    <a:pt x="427398" y="112511"/>
                  </a:lnTo>
                  <a:lnTo>
                    <a:pt x="686883" y="112511"/>
                  </a:lnTo>
                  <a:cubicBezTo>
                    <a:pt x="707538" y="112511"/>
                    <a:pt x="724282" y="129255"/>
                    <a:pt x="724282" y="149910"/>
                  </a:cubicBezTo>
                  <a:lnTo>
                    <a:pt x="724282" y="528101"/>
                  </a:lnTo>
                  <a:cubicBezTo>
                    <a:pt x="724282" y="548756"/>
                    <a:pt x="707538" y="565500"/>
                    <a:pt x="686883" y="565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38"/>
            <p:cNvSpPr txBox="1"/>
            <p:nvPr/>
          </p:nvSpPr>
          <p:spPr>
            <a:xfrm>
              <a:off x="7367662" y="1543789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733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70%</a:t>
              </a:r>
              <a:endParaRPr lang="zh-CN" altLang="en-US" dirty="0">
                <a:solidFill>
                  <a:srgbClr val="733D4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8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3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8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4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4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3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48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0" dur="4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1" dur="4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/>
          <p:bldP spid="23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2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4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4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4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4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4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/>
          <p:bldP spid="23" grpId="0"/>
          <p:bldP spid="2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558729"/>
            <a:ext cx="9144003" cy="5123098"/>
            <a:chOff x="-1" y="558729"/>
            <a:chExt cx="9144003" cy="5123098"/>
          </a:xfrm>
        </p:grpSpPr>
        <p:sp>
          <p:nvSpPr>
            <p:cNvPr id="14" name="五边形 13"/>
            <p:cNvSpPr/>
            <p:nvPr/>
          </p:nvSpPr>
          <p:spPr>
            <a:xfrm rot="5400000">
              <a:off x="2015214" y="-1456485"/>
              <a:ext cx="5113574" cy="9144002"/>
            </a:xfrm>
            <a:prstGeom prst="homePlate">
              <a:avLst>
                <a:gd name="adj" fmla="val 12849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5400000">
              <a:off x="4081557" y="619383"/>
              <a:ext cx="980886" cy="9144002"/>
            </a:xfrm>
            <a:custGeom>
              <a:avLst/>
              <a:gdLst>
                <a:gd name="connsiteX0" fmla="*/ 0 w 980886"/>
                <a:gd name="connsiteY0" fmla="*/ 0 h 9144002"/>
                <a:gd name="connsiteX1" fmla="*/ 323843 w 980886"/>
                <a:gd name="connsiteY1" fmla="*/ 0 h 9144002"/>
                <a:gd name="connsiteX2" fmla="*/ 980886 w 980886"/>
                <a:gd name="connsiteY2" fmla="*/ 4572001 h 9144002"/>
                <a:gd name="connsiteX3" fmla="*/ 0 w 980886"/>
                <a:gd name="connsiteY3" fmla="*/ 9144002 h 9144002"/>
                <a:gd name="connsiteX4" fmla="*/ 980886 w 980886"/>
                <a:gd name="connsiteY4" fmla="*/ 4572001 h 9144002"/>
                <a:gd name="connsiteX5" fmla="*/ 323843 w 980886"/>
                <a:gd name="connsiteY5" fmla="*/ 9144002 h 914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0886" h="9144002">
                  <a:moveTo>
                    <a:pt x="0" y="0"/>
                  </a:moveTo>
                  <a:lnTo>
                    <a:pt x="323843" y="0"/>
                  </a:lnTo>
                  <a:lnTo>
                    <a:pt x="980886" y="4572001"/>
                  </a:lnTo>
                  <a:close/>
                  <a:moveTo>
                    <a:pt x="0" y="9144002"/>
                  </a:moveTo>
                  <a:lnTo>
                    <a:pt x="980886" y="4572001"/>
                  </a:lnTo>
                  <a:lnTo>
                    <a:pt x="323843" y="9144002"/>
                  </a:lnTo>
                  <a:close/>
                </a:path>
              </a:pathLst>
            </a:cu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886569" y="1458660"/>
            <a:ext cx="3340367" cy="3418108"/>
            <a:chOff x="2886569" y="1458660"/>
            <a:chExt cx="3340367" cy="3418108"/>
          </a:xfrm>
        </p:grpSpPr>
        <p:sp>
          <p:nvSpPr>
            <p:cNvPr id="46" name="任意多边形 45"/>
            <p:cNvSpPr/>
            <p:nvPr/>
          </p:nvSpPr>
          <p:spPr>
            <a:xfrm rot="13500000">
              <a:off x="2913223" y="1563055"/>
              <a:ext cx="3313712" cy="3313714"/>
            </a:xfrm>
            <a:custGeom>
              <a:avLst/>
              <a:gdLst>
                <a:gd name="connsiteX0" fmla="*/ 2552851 w 2990851"/>
                <a:gd name="connsiteY0" fmla="*/ 2552850 h 2990851"/>
                <a:gd name="connsiteX1" fmla="*/ 2552851 w 2990851"/>
                <a:gd name="connsiteY1" fmla="*/ 2552850 h 2990851"/>
                <a:gd name="connsiteX2" fmla="*/ 2552850 w 2990851"/>
                <a:gd name="connsiteY2" fmla="*/ 2552851 h 2990851"/>
                <a:gd name="connsiteX3" fmla="*/ 1495425 w 2990851"/>
                <a:gd name="connsiteY3" fmla="*/ 2990851 h 2990851"/>
                <a:gd name="connsiteX4" fmla="*/ 0 w 2990851"/>
                <a:gd name="connsiteY4" fmla="*/ 2990851 h 2990851"/>
                <a:gd name="connsiteX5" fmla="*/ 0 w 2990851"/>
                <a:gd name="connsiteY5" fmla="*/ 1495426 h 2990851"/>
                <a:gd name="connsiteX6" fmla="*/ 438001 w 2990851"/>
                <a:gd name="connsiteY6" fmla="*/ 438001 h 2990851"/>
                <a:gd name="connsiteX7" fmla="*/ 438001 w 2990851"/>
                <a:gd name="connsiteY7" fmla="*/ 438001 h 2990851"/>
                <a:gd name="connsiteX8" fmla="*/ 438001 w 2990851"/>
                <a:gd name="connsiteY8" fmla="*/ 438000 h 2990851"/>
                <a:gd name="connsiteX9" fmla="*/ 1495426 w 2990851"/>
                <a:gd name="connsiteY9" fmla="*/ 0 h 2990851"/>
                <a:gd name="connsiteX10" fmla="*/ 2990851 w 2990851"/>
                <a:gd name="connsiteY10" fmla="*/ 0 h 2990851"/>
                <a:gd name="connsiteX11" fmla="*/ 2990851 w 2990851"/>
                <a:gd name="connsiteY11" fmla="*/ 1495425 h 2990851"/>
                <a:gd name="connsiteX12" fmla="*/ 2552851 w 2990851"/>
                <a:gd name="connsiteY12" fmla="*/ 2552850 h 299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90851" h="2990851">
                  <a:moveTo>
                    <a:pt x="2552851" y="2552850"/>
                  </a:moveTo>
                  <a:lnTo>
                    <a:pt x="2552851" y="2552850"/>
                  </a:lnTo>
                  <a:lnTo>
                    <a:pt x="2552850" y="2552851"/>
                  </a:lnTo>
                  <a:cubicBezTo>
                    <a:pt x="2282232" y="2823469"/>
                    <a:pt x="1908376" y="2990851"/>
                    <a:pt x="1495425" y="2990851"/>
                  </a:cubicBezTo>
                  <a:lnTo>
                    <a:pt x="0" y="2990851"/>
                  </a:lnTo>
                  <a:lnTo>
                    <a:pt x="0" y="1495426"/>
                  </a:lnTo>
                  <a:cubicBezTo>
                    <a:pt x="1" y="1082475"/>
                    <a:pt x="167382" y="708620"/>
                    <a:pt x="438001" y="438001"/>
                  </a:cubicBezTo>
                  <a:lnTo>
                    <a:pt x="438001" y="438001"/>
                  </a:lnTo>
                  <a:lnTo>
                    <a:pt x="438001" y="438000"/>
                  </a:lnTo>
                  <a:cubicBezTo>
                    <a:pt x="708620" y="167381"/>
                    <a:pt x="1082476" y="0"/>
                    <a:pt x="1495426" y="0"/>
                  </a:cubicBezTo>
                  <a:lnTo>
                    <a:pt x="2990851" y="0"/>
                  </a:lnTo>
                  <a:lnTo>
                    <a:pt x="2990851" y="1495425"/>
                  </a:lnTo>
                  <a:cubicBezTo>
                    <a:pt x="2990851" y="1908375"/>
                    <a:pt x="2823470" y="2282231"/>
                    <a:pt x="2552851" y="255285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3500000">
              <a:off x="2886570" y="1458659"/>
              <a:ext cx="3313712" cy="3313714"/>
            </a:xfrm>
            <a:custGeom>
              <a:avLst/>
              <a:gdLst>
                <a:gd name="connsiteX0" fmla="*/ 2552851 w 2990851"/>
                <a:gd name="connsiteY0" fmla="*/ 2552850 h 2990851"/>
                <a:gd name="connsiteX1" fmla="*/ 2552851 w 2990851"/>
                <a:gd name="connsiteY1" fmla="*/ 2552850 h 2990851"/>
                <a:gd name="connsiteX2" fmla="*/ 2552850 w 2990851"/>
                <a:gd name="connsiteY2" fmla="*/ 2552851 h 2990851"/>
                <a:gd name="connsiteX3" fmla="*/ 1495425 w 2990851"/>
                <a:gd name="connsiteY3" fmla="*/ 2990851 h 2990851"/>
                <a:gd name="connsiteX4" fmla="*/ 0 w 2990851"/>
                <a:gd name="connsiteY4" fmla="*/ 2990851 h 2990851"/>
                <a:gd name="connsiteX5" fmla="*/ 0 w 2990851"/>
                <a:gd name="connsiteY5" fmla="*/ 1495426 h 2990851"/>
                <a:gd name="connsiteX6" fmla="*/ 438001 w 2990851"/>
                <a:gd name="connsiteY6" fmla="*/ 438001 h 2990851"/>
                <a:gd name="connsiteX7" fmla="*/ 438001 w 2990851"/>
                <a:gd name="connsiteY7" fmla="*/ 438001 h 2990851"/>
                <a:gd name="connsiteX8" fmla="*/ 438001 w 2990851"/>
                <a:gd name="connsiteY8" fmla="*/ 438000 h 2990851"/>
                <a:gd name="connsiteX9" fmla="*/ 1495426 w 2990851"/>
                <a:gd name="connsiteY9" fmla="*/ 0 h 2990851"/>
                <a:gd name="connsiteX10" fmla="*/ 2990851 w 2990851"/>
                <a:gd name="connsiteY10" fmla="*/ 0 h 2990851"/>
                <a:gd name="connsiteX11" fmla="*/ 2990851 w 2990851"/>
                <a:gd name="connsiteY11" fmla="*/ 1495425 h 2990851"/>
                <a:gd name="connsiteX12" fmla="*/ 2552851 w 2990851"/>
                <a:gd name="connsiteY12" fmla="*/ 2552850 h 299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90851" h="2990851">
                  <a:moveTo>
                    <a:pt x="2552851" y="2552850"/>
                  </a:moveTo>
                  <a:lnTo>
                    <a:pt x="2552851" y="2552850"/>
                  </a:lnTo>
                  <a:lnTo>
                    <a:pt x="2552850" y="2552851"/>
                  </a:lnTo>
                  <a:cubicBezTo>
                    <a:pt x="2282232" y="2823469"/>
                    <a:pt x="1908376" y="2990851"/>
                    <a:pt x="1495425" y="2990851"/>
                  </a:cubicBezTo>
                  <a:lnTo>
                    <a:pt x="0" y="2990851"/>
                  </a:lnTo>
                  <a:lnTo>
                    <a:pt x="0" y="1495426"/>
                  </a:lnTo>
                  <a:cubicBezTo>
                    <a:pt x="1" y="1082475"/>
                    <a:pt x="167382" y="708620"/>
                    <a:pt x="438001" y="438001"/>
                  </a:cubicBezTo>
                  <a:lnTo>
                    <a:pt x="438001" y="438001"/>
                  </a:lnTo>
                  <a:lnTo>
                    <a:pt x="438001" y="438000"/>
                  </a:lnTo>
                  <a:cubicBezTo>
                    <a:pt x="708620" y="167381"/>
                    <a:pt x="1082476" y="0"/>
                    <a:pt x="1495426" y="0"/>
                  </a:cubicBezTo>
                  <a:lnTo>
                    <a:pt x="2990851" y="0"/>
                  </a:lnTo>
                  <a:lnTo>
                    <a:pt x="2990851" y="1495425"/>
                  </a:lnTo>
                  <a:cubicBezTo>
                    <a:pt x="2990851" y="1908375"/>
                    <a:pt x="2823470" y="2282231"/>
                    <a:pt x="2552851" y="2552850"/>
                  </a:cubicBezTo>
                  <a:close/>
                </a:path>
              </a:pathLst>
            </a:cu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3171639" y="1743729"/>
            <a:ext cx="2743574" cy="2743574"/>
            <a:chOff x="3319463" y="1891553"/>
            <a:chExt cx="2447925" cy="2447925"/>
          </a:xfrm>
        </p:grpSpPr>
        <p:sp>
          <p:nvSpPr>
            <p:cNvPr id="32" name="椭圆 31"/>
            <p:cNvSpPr/>
            <p:nvPr/>
          </p:nvSpPr>
          <p:spPr>
            <a:xfrm>
              <a:off x="4022755" y="2566270"/>
              <a:ext cx="1098490" cy="109849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同心圆 19"/>
            <p:cNvSpPr/>
            <p:nvPr/>
          </p:nvSpPr>
          <p:spPr>
            <a:xfrm>
              <a:off x="3319463" y="1891553"/>
              <a:ext cx="2447925" cy="2447925"/>
            </a:xfrm>
            <a:prstGeom prst="donut">
              <a:avLst/>
            </a:prstGeom>
            <a:solidFill>
              <a:srgbClr val="FFF8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空心弧 21"/>
            <p:cNvSpPr/>
            <p:nvPr/>
          </p:nvSpPr>
          <p:spPr>
            <a:xfrm>
              <a:off x="3568065" y="2111580"/>
              <a:ext cx="2007870" cy="2007870"/>
            </a:xfrm>
            <a:prstGeom prst="blockArc">
              <a:avLst>
                <a:gd name="adj1" fmla="val 8614485"/>
                <a:gd name="adj2" fmla="val 16198117"/>
                <a:gd name="adj3" fmla="val 24350"/>
              </a:avLst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空心弧 22"/>
            <p:cNvSpPr/>
            <p:nvPr/>
          </p:nvSpPr>
          <p:spPr>
            <a:xfrm>
              <a:off x="3568065" y="2111580"/>
              <a:ext cx="2007870" cy="2007870"/>
            </a:xfrm>
            <a:prstGeom prst="blockArc">
              <a:avLst>
                <a:gd name="adj1" fmla="val 8614485"/>
                <a:gd name="adj2" fmla="val 16198665"/>
                <a:gd name="adj3" fmla="val 13836"/>
              </a:avLst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空心弧 23"/>
            <p:cNvSpPr/>
            <p:nvPr/>
          </p:nvSpPr>
          <p:spPr>
            <a:xfrm>
              <a:off x="3568065" y="2111580"/>
              <a:ext cx="2007870" cy="2007870"/>
            </a:xfrm>
            <a:prstGeom prst="blockArc">
              <a:avLst>
                <a:gd name="adj1" fmla="val 20749432"/>
                <a:gd name="adj2" fmla="val 9130888"/>
                <a:gd name="adj3" fmla="val 24290"/>
              </a:avLst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空心弧 24"/>
            <p:cNvSpPr/>
            <p:nvPr/>
          </p:nvSpPr>
          <p:spPr>
            <a:xfrm>
              <a:off x="3568065" y="2111580"/>
              <a:ext cx="2007870" cy="2007870"/>
            </a:xfrm>
            <a:prstGeom prst="blockArc">
              <a:avLst>
                <a:gd name="adj1" fmla="val 20749432"/>
                <a:gd name="adj2" fmla="val 9152735"/>
                <a:gd name="adj3" fmla="val 13769"/>
              </a:avLst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空心弧 25"/>
            <p:cNvSpPr/>
            <p:nvPr/>
          </p:nvSpPr>
          <p:spPr>
            <a:xfrm>
              <a:off x="3568065" y="2111580"/>
              <a:ext cx="2007870" cy="2007870"/>
            </a:xfrm>
            <a:prstGeom prst="blockArc">
              <a:avLst>
                <a:gd name="adj1" fmla="val 16184627"/>
                <a:gd name="adj2" fmla="val 20764247"/>
                <a:gd name="adj3" fmla="val 24287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>
              <a:off x="3568065" y="2111580"/>
              <a:ext cx="2007870" cy="2007870"/>
            </a:xfrm>
            <a:prstGeom prst="blockArc">
              <a:avLst>
                <a:gd name="adj1" fmla="val 16186318"/>
                <a:gd name="adj2" fmla="val 20770526"/>
                <a:gd name="adj3" fmla="val 13922"/>
              </a:avLst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48"/>
            <p:cNvSpPr txBox="1"/>
            <p:nvPr/>
          </p:nvSpPr>
          <p:spPr>
            <a:xfrm>
              <a:off x="4791611" y="2335417"/>
              <a:ext cx="523762" cy="329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</a:rPr>
                <a:t>20%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49"/>
            <p:cNvSpPr txBox="1"/>
            <p:nvPr/>
          </p:nvSpPr>
          <p:spPr>
            <a:xfrm>
              <a:off x="3742909" y="2550802"/>
              <a:ext cx="523762" cy="329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</a:rPr>
                <a:t>30%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50"/>
            <p:cNvSpPr txBox="1"/>
            <p:nvPr/>
          </p:nvSpPr>
          <p:spPr>
            <a:xfrm>
              <a:off x="4578640" y="362617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733D4D"/>
                  </a:solidFill>
                </a:rPr>
                <a:t>50%</a:t>
              </a:r>
              <a:endParaRPr lang="zh-CN" altLang="en-US" b="1" dirty="0">
                <a:solidFill>
                  <a:srgbClr val="733D4D"/>
                </a:solidFill>
              </a:endParaRPr>
            </a:p>
          </p:txBody>
        </p:sp>
        <p:sp>
          <p:nvSpPr>
            <p:cNvPr id="31" name="TextBox 51"/>
            <p:cNvSpPr txBox="1"/>
            <p:nvPr/>
          </p:nvSpPr>
          <p:spPr>
            <a:xfrm>
              <a:off x="4069674" y="2846800"/>
              <a:ext cx="1051495" cy="521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竞争力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任意多边形 33"/>
          <p:cNvSpPr/>
          <p:nvPr/>
        </p:nvSpPr>
        <p:spPr>
          <a:xfrm>
            <a:off x="2466221" y="1639614"/>
            <a:ext cx="1324304" cy="811924"/>
          </a:xfrm>
          <a:custGeom>
            <a:avLst/>
            <a:gdLst>
              <a:gd name="connsiteX0" fmla="*/ 1324304 w 1324304"/>
              <a:gd name="connsiteY0" fmla="*/ 811924 h 811924"/>
              <a:gd name="connsiteX1" fmla="*/ 441435 w 1324304"/>
              <a:gd name="connsiteY1" fmla="*/ 0 h 811924"/>
              <a:gd name="connsiteX2" fmla="*/ 0 w 1324304"/>
              <a:gd name="connsiteY2" fmla="*/ 0 h 81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4304" h="811924">
                <a:moveTo>
                  <a:pt x="1324304" y="811924"/>
                </a:moveTo>
                <a:lnTo>
                  <a:pt x="44143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flipH="1">
            <a:off x="5385800" y="1639614"/>
            <a:ext cx="1324304" cy="811924"/>
          </a:xfrm>
          <a:custGeom>
            <a:avLst/>
            <a:gdLst>
              <a:gd name="connsiteX0" fmla="*/ 1324304 w 1324304"/>
              <a:gd name="connsiteY0" fmla="*/ 811924 h 811924"/>
              <a:gd name="connsiteX1" fmla="*/ 441435 w 1324304"/>
              <a:gd name="connsiteY1" fmla="*/ 0 h 811924"/>
              <a:gd name="connsiteX2" fmla="*/ 0 w 1324304"/>
              <a:gd name="connsiteY2" fmla="*/ 0 h 81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4304" h="811924">
                <a:moveTo>
                  <a:pt x="1324304" y="811924"/>
                </a:moveTo>
                <a:lnTo>
                  <a:pt x="44143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64115" y="1282064"/>
            <a:ext cx="220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50938" y="1282064"/>
            <a:ext cx="220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5425440" y="3642360"/>
            <a:ext cx="1333500" cy="556260"/>
          </a:xfrm>
          <a:custGeom>
            <a:avLst/>
            <a:gdLst>
              <a:gd name="connsiteX0" fmla="*/ 0 w 1333500"/>
              <a:gd name="connsiteY0" fmla="*/ 0 h 556260"/>
              <a:gd name="connsiteX1" fmla="*/ 922020 w 1333500"/>
              <a:gd name="connsiteY1" fmla="*/ 556260 h 556260"/>
              <a:gd name="connsiteX2" fmla="*/ 1333500 w 1333500"/>
              <a:gd name="connsiteY2" fmla="*/ 556260 h 5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0" h="556260">
                <a:moveTo>
                  <a:pt x="0" y="0"/>
                </a:moveTo>
                <a:lnTo>
                  <a:pt x="922020" y="556260"/>
                </a:lnTo>
                <a:lnTo>
                  <a:pt x="1333500" y="556260"/>
                </a:lnTo>
              </a:path>
            </a:pathLst>
          </a:custGeom>
          <a:noFill/>
          <a:ln>
            <a:solidFill>
              <a:schemeClr val="bg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750938" y="3673215"/>
            <a:ext cx="2203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68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/>
          <p:bldP spid="37" grpId="0"/>
          <p:bldP spid="44" grpId="0" animBg="1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/>
          <p:bldP spid="37" grpId="0"/>
          <p:bldP spid="44" grpId="0" animBg="1"/>
          <p:bldP spid="45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任意多边形 34"/>
          <p:cNvSpPr/>
          <p:nvPr/>
        </p:nvSpPr>
        <p:spPr>
          <a:xfrm rot="3399019">
            <a:off x="-360722" y="1196530"/>
            <a:ext cx="9854698" cy="4464940"/>
          </a:xfrm>
          <a:custGeom>
            <a:avLst/>
            <a:gdLst>
              <a:gd name="connsiteX0" fmla="*/ 0 w 9854698"/>
              <a:gd name="connsiteY0" fmla="*/ 4464940 h 4464940"/>
              <a:gd name="connsiteX1" fmla="*/ 2938463 w 9854698"/>
              <a:gd name="connsiteY1" fmla="*/ 0 h 4464940"/>
              <a:gd name="connsiteX2" fmla="*/ 9854698 w 9854698"/>
              <a:gd name="connsiteY2" fmla="*/ 1 h 4464940"/>
              <a:gd name="connsiteX3" fmla="*/ 6916236 w 9854698"/>
              <a:gd name="connsiteY3" fmla="*/ 4464940 h 446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4698" h="4464940">
                <a:moveTo>
                  <a:pt x="0" y="4464940"/>
                </a:moveTo>
                <a:lnTo>
                  <a:pt x="2938463" y="0"/>
                </a:lnTo>
                <a:lnTo>
                  <a:pt x="9854698" y="1"/>
                </a:lnTo>
                <a:lnTo>
                  <a:pt x="6916236" y="4464940"/>
                </a:lnTo>
                <a:close/>
              </a:path>
            </a:pathLst>
          </a:cu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010473" y="2266029"/>
            <a:ext cx="4297107" cy="3218450"/>
            <a:chOff x="3010473" y="2266029"/>
            <a:chExt cx="4297107" cy="3218450"/>
          </a:xfrm>
        </p:grpSpPr>
        <p:sp>
          <p:nvSpPr>
            <p:cNvPr id="46" name="任意多边形 45"/>
            <p:cNvSpPr/>
            <p:nvPr/>
          </p:nvSpPr>
          <p:spPr>
            <a:xfrm>
              <a:off x="4640580" y="3855766"/>
              <a:ext cx="2667000" cy="1628713"/>
            </a:xfrm>
            <a:custGeom>
              <a:avLst/>
              <a:gdLst>
                <a:gd name="connsiteX0" fmla="*/ 0 w 2552700"/>
                <a:gd name="connsiteY0" fmla="*/ 1600200 h 1600200"/>
                <a:gd name="connsiteX1" fmla="*/ 2552700 w 2552700"/>
                <a:gd name="connsiteY1" fmla="*/ 281940 h 1600200"/>
                <a:gd name="connsiteX2" fmla="*/ 1691640 w 2552700"/>
                <a:gd name="connsiteY2" fmla="*/ 0 h 1600200"/>
                <a:gd name="connsiteX3" fmla="*/ 0 w 2552700"/>
                <a:gd name="connsiteY3" fmla="*/ 1600200 h 1600200"/>
                <a:gd name="connsiteX0" fmla="*/ 0 w 2575560"/>
                <a:gd name="connsiteY0" fmla="*/ 1600200 h 1600200"/>
                <a:gd name="connsiteX1" fmla="*/ 2575560 w 2575560"/>
                <a:gd name="connsiteY1" fmla="*/ 354762 h 1600200"/>
                <a:gd name="connsiteX2" fmla="*/ 1691640 w 2575560"/>
                <a:gd name="connsiteY2" fmla="*/ 0 h 1600200"/>
                <a:gd name="connsiteX3" fmla="*/ 0 w 2575560"/>
                <a:gd name="connsiteY3" fmla="*/ 1600200 h 1600200"/>
                <a:gd name="connsiteX0" fmla="*/ 0 w 2628900"/>
                <a:gd name="connsiteY0" fmla="*/ 1556507 h 1556507"/>
                <a:gd name="connsiteX1" fmla="*/ 2628900 w 2628900"/>
                <a:gd name="connsiteY1" fmla="*/ 354762 h 1556507"/>
                <a:gd name="connsiteX2" fmla="*/ 1744980 w 2628900"/>
                <a:gd name="connsiteY2" fmla="*/ 0 h 1556507"/>
                <a:gd name="connsiteX3" fmla="*/ 0 w 2628900"/>
                <a:gd name="connsiteY3" fmla="*/ 1556507 h 1556507"/>
                <a:gd name="connsiteX0" fmla="*/ 0 w 2667000"/>
                <a:gd name="connsiteY0" fmla="*/ 1556507 h 1556507"/>
                <a:gd name="connsiteX1" fmla="*/ 2667000 w 2667000"/>
                <a:gd name="connsiteY1" fmla="*/ 398455 h 1556507"/>
                <a:gd name="connsiteX2" fmla="*/ 1744980 w 2667000"/>
                <a:gd name="connsiteY2" fmla="*/ 0 h 1556507"/>
                <a:gd name="connsiteX3" fmla="*/ 0 w 2667000"/>
                <a:gd name="connsiteY3" fmla="*/ 1556507 h 155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0" h="1556507">
                  <a:moveTo>
                    <a:pt x="0" y="1556507"/>
                  </a:moveTo>
                  <a:lnTo>
                    <a:pt x="2667000" y="398455"/>
                  </a:lnTo>
                  <a:lnTo>
                    <a:pt x="1744980" y="0"/>
                  </a:lnTo>
                  <a:lnTo>
                    <a:pt x="0" y="155650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5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010473" y="2266029"/>
              <a:ext cx="3112308" cy="3112308"/>
            </a:xfrm>
            <a:prstGeom prst="rect">
              <a:avLst/>
            </a:prstGeom>
            <a:solidFill>
              <a:srgbClr val="403E49"/>
            </a:solidFill>
            <a:ln>
              <a:noFill/>
            </a:ln>
            <a:scene3d>
              <a:camera prst="isometricTopU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3277242" y="2091353"/>
            <a:ext cx="2578769" cy="2578770"/>
          </a:xfrm>
          <a:prstGeom prst="rect">
            <a:avLst/>
          </a:prstGeom>
          <a:solidFill>
            <a:srgbClr val="EE5B5D"/>
          </a:solidFill>
          <a:ln>
            <a:noFill/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544012" y="1892027"/>
            <a:ext cx="2045231" cy="2045231"/>
          </a:xfrm>
          <a:prstGeom prst="rect">
            <a:avLst/>
          </a:prstGeom>
          <a:solidFill>
            <a:srgbClr val="F99A6E"/>
          </a:solidFill>
          <a:ln>
            <a:noFill/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810781" y="1625258"/>
            <a:ext cx="1511692" cy="1511693"/>
          </a:xfrm>
          <a:prstGeom prst="rect">
            <a:avLst/>
          </a:prstGeom>
          <a:solidFill>
            <a:srgbClr val="FDD0A9"/>
          </a:solidFill>
          <a:ln>
            <a:noFill/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166473" y="1491873"/>
            <a:ext cx="800308" cy="800308"/>
          </a:xfrm>
          <a:prstGeom prst="rect">
            <a:avLst/>
          </a:prstGeom>
          <a:solidFill>
            <a:srgbClr val="FFF8E5"/>
          </a:solidFill>
          <a:ln>
            <a:noFill/>
          </a:ln>
          <a:scene3d>
            <a:camera prst="isometricTopUp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59280" y="2091353"/>
            <a:ext cx="2158956" cy="1045598"/>
            <a:chOff x="1859280" y="2091353"/>
            <a:chExt cx="2158956" cy="1045598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3119076" y="2091353"/>
              <a:ext cx="899160" cy="0"/>
            </a:xfrm>
            <a:prstGeom prst="line">
              <a:avLst/>
            </a:prstGeom>
            <a:ln w="19050">
              <a:solidFill>
                <a:srgbClr val="EE5B5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859280" y="3136951"/>
              <a:ext cx="1259796" cy="0"/>
            </a:xfrm>
            <a:prstGeom prst="line">
              <a:avLst/>
            </a:prstGeom>
            <a:ln w="19050">
              <a:solidFill>
                <a:srgbClr val="EE5B5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5628290" y="2591060"/>
            <a:ext cx="1519270" cy="982980"/>
            <a:chOff x="5628290" y="2591060"/>
            <a:chExt cx="1519270" cy="982980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5628290" y="2591060"/>
              <a:ext cx="754380" cy="0"/>
            </a:xfrm>
            <a:prstGeom prst="line">
              <a:avLst/>
            </a:prstGeom>
            <a:ln w="19050">
              <a:solidFill>
                <a:srgbClr val="EE5B5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382670" y="3574040"/>
              <a:ext cx="764890" cy="0"/>
            </a:xfrm>
            <a:prstGeom prst="line">
              <a:avLst/>
            </a:prstGeom>
            <a:ln w="19050">
              <a:solidFill>
                <a:srgbClr val="EE5B5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231135" y="1766192"/>
            <a:ext cx="2813899" cy="1948723"/>
            <a:chOff x="231135" y="1766192"/>
            <a:chExt cx="2813899" cy="1948723"/>
          </a:xfrm>
        </p:grpSpPr>
        <p:sp>
          <p:nvSpPr>
            <p:cNvPr id="62" name="矩形 61"/>
            <p:cNvSpPr/>
            <p:nvPr/>
          </p:nvSpPr>
          <p:spPr>
            <a:xfrm>
              <a:off x="1074936" y="1766192"/>
              <a:ext cx="1970098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体验</a:t>
              </a:r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231135" y="2791585"/>
              <a:ext cx="133096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体验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86018" y="2266029"/>
            <a:ext cx="3412416" cy="3776785"/>
            <a:chOff x="5486018" y="2266029"/>
            <a:chExt cx="3412416" cy="3776785"/>
          </a:xfrm>
        </p:grpSpPr>
        <p:sp>
          <p:nvSpPr>
            <p:cNvPr id="65" name="矩形 64"/>
            <p:cNvSpPr/>
            <p:nvPr/>
          </p:nvSpPr>
          <p:spPr>
            <a:xfrm>
              <a:off x="6777529" y="2266029"/>
              <a:ext cx="1970098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体验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567469" y="3136951"/>
              <a:ext cx="133096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体验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486018" y="5119484"/>
              <a:ext cx="25723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我们为消费者提供愉悦的在线购物体验。通过内容丰富、人性化的网站和移动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客户端</a:t>
              </a:r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5723824" y="4738833"/>
            <a:ext cx="352601" cy="311941"/>
          </a:xfrm>
          <a:prstGeom prst="line">
            <a:avLst/>
          </a:prstGeom>
          <a:ln w="19050">
            <a:solidFill>
              <a:srgbClr val="EE5B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40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42" dur="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44" dur="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46" dur="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6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6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 flipV="1">
            <a:off x="1753409" y="2573166"/>
            <a:ext cx="617642" cy="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4641790" y="2573163"/>
            <a:ext cx="2496537" cy="3103147"/>
            <a:chOff x="4641790" y="2573163"/>
            <a:chExt cx="2496537" cy="3103147"/>
          </a:xfrm>
        </p:grpSpPr>
        <p:cxnSp>
          <p:nvCxnSpPr>
            <p:cNvPr id="22" name="直接连接符 21"/>
            <p:cNvCxnSpPr/>
            <p:nvPr/>
          </p:nvCxnSpPr>
          <p:spPr>
            <a:xfrm flipH="1" flipV="1">
              <a:off x="6520685" y="2573163"/>
              <a:ext cx="617642" cy="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 flipV="1">
              <a:off x="4641790" y="5676307"/>
              <a:ext cx="617642" cy="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79666" y="1191237"/>
            <a:ext cx="4400722" cy="4487736"/>
            <a:chOff x="2592978" y="1308646"/>
            <a:chExt cx="3774098" cy="3848722"/>
          </a:xfrm>
        </p:grpSpPr>
        <p:sp>
          <p:nvSpPr>
            <p:cNvPr id="9" name="任意多边形 8"/>
            <p:cNvSpPr/>
            <p:nvPr/>
          </p:nvSpPr>
          <p:spPr>
            <a:xfrm rot="16200000">
              <a:off x="3809425" y="2831191"/>
              <a:ext cx="1423238" cy="3229115"/>
            </a:xfrm>
            <a:custGeom>
              <a:avLst/>
              <a:gdLst>
                <a:gd name="connsiteX0" fmla="*/ 1423238 w 1423238"/>
                <a:gd name="connsiteY0" fmla="*/ 2639668 h 3229115"/>
                <a:gd name="connsiteX1" fmla="*/ 1051748 w 1423238"/>
                <a:gd name="connsiteY1" fmla="*/ 2834917 h 3229115"/>
                <a:gd name="connsiteX2" fmla="*/ 1058710 w 1423238"/>
                <a:gd name="connsiteY2" fmla="*/ 3229115 h 3229115"/>
                <a:gd name="connsiteX3" fmla="*/ 874883 w 1423238"/>
                <a:gd name="connsiteY3" fmla="*/ 3130976 h 3229115"/>
                <a:gd name="connsiteX4" fmla="*/ 39979 w 1423238"/>
                <a:gd name="connsiteY4" fmla="*/ 1937025 h 3229115"/>
                <a:gd name="connsiteX5" fmla="*/ 659126 w 1423238"/>
                <a:gd name="connsiteY5" fmla="*/ 133910 h 3229115"/>
                <a:gd name="connsiteX6" fmla="*/ 579982 w 1423238"/>
                <a:gd name="connsiteY6" fmla="*/ 0 h 3229115"/>
                <a:gd name="connsiteX7" fmla="*/ 1087763 w 1423238"/>
                <a:gd name="connsiteY7" fmla="*/ 249242 h 3229115"/>
                <a:gd name="connsiteX8" fmla="*/ 1093952 w 1423238"/>
                <a:gd name="connsiteY8" fmla="*/ 869629 h 3229115"/>
                <a:gd name="connsiteX9" fmla="*/ 1016689 w 1423238"/>
                <a:gd name="connsiteY9" fmla="*/ 738902 h 3229115"/>
                <a:gd name="connsiteX10" fmla="*/ 725755 w 1423238"/>
                <a:gd name="connsiteY10" fmla="*/ 1852553 h 3229115"/>
                <a:gd name="connsiteX11" fmla="*/ 1384819 w 1423238"/>
                <a:gd name="connsiteY11" fmla="*/ 2625589 h 322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3238" h="3229115">
                  <a:moveTo>
                    <a:pt x="1423238" y="2639668"/>
                  </a:moveTo>
                  <a:lnTo>
                    <a:pt x="1051748" y="2834917"/>
                  </a:lnTo>
                  <a:lnTo>
                    <a:pt x="1058710" y="3229115"/>
                  </a:lnTo>
                  <a:lnTo>
                    <a:pt x="874883" y="3130976"/>
                  </a:lnTo>
                  <a:cubicBezTo>
                    <a:pt x="451725" y="2866904"/>
                    <a:pt x="145713" y="2438940"/>
                    <a:pt x="39979" y="1937025"/>
                  </a:cubicBezTo>
                  <a:cubicBezTo>
                    <a:pt x="-100992" y="1267844"/>
                    <a:pt x="136814" y="575292"/>
                    <a:pt x="659126" y="133910"/>
                  </a:cubicBezTo>
                  <a:lnTo>
                    <a:pt x="579982" y="0"/>
                  </a:lnTo>
                  <a:lnTo>
                    <a:pt x="1087763" y="249242"/>
                  </a:lnTo>
                  <a:lnTo>
                    <a:pt x="1093952" y="869629"/>
                  </a:lnTo>
                  <a:lnTo>
                    <a:pt x="1016689" y="738902"/>
                  </a:lnTo>
                  <a:cubicBezTo>
                    <a:pt x="731562" y="1033634"/>
                    <a:pt x="621223" y="1455994"/>
                    <a:pt x="725755" y="1852553"/>
                  </a:cubicBezTo>
                  <a:cubicBezTo>
                    <a:pt x="817230" y="2199581"/>
                    <a:pt x="1061603" y="2482662"/>
                    <a:pt x="1384819" y="2625589"/>
                  </a:cubicBezTo>
                  <a:close/>
                </a:path>
              </a:pathLst>
            </a:custGeom>
            <a:solidFill>
              <a:srgbClr val="EE5B5D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任意多边形 9"/>
            <p:cNvSpPr/>
            <p:nvPr/>
          </p:nvSpPr>
          <p:spPr>
            <a:xfrm rot="16200000">
              <a:off x="4081398" y="1713416"/>
              <a:ext cx="2557167" cy="2014189"/>
            </a:xfrm>
            <a:custGeom>
              <a:avLst/>
              <a:gdLst>
                <a:gd name="connsiteX0" fmla="*/ 2557167 w 2557167"/>
                <a:gd name="connsiteY0" fmla="*/ 154645 h 2014189"/>
                <a:gd name="connsiteX1" fmla="*/ 1967026 w 2557167"/>
                <a:gd name="connsiteY1" fmla="*/ 1466051 h 2014189"/>
                <a:gd name="connsiteX2" fmla="*/ 129115 w 2557167"/>
                <a:gd name="connsiteY2" fmla="*/ 1875177 h 2014189"/>
                <a:gd name="connsiteX3" fmla="*/ 56691 w 2557167"/>
                <a:gd name="connsiteY3" fmla="*/ 2014189 h 2014189"/>
                <a:gd name="connsiteX4" fmla="*/ 0 w 2557167"/>
                <a:gd name="connsiteY4" fmla="*/ 1451327 h 2014189"/>
                <a:gd name="connsiteX5" fmla="*/ 523421 w 2557167"/>
                <a:gd name="connsiteY5" fmla="*/ 1118319 h 2014189"/>
                <a:gd name="connsiteX6" fmla="*/ 452691 w 2557167"/>
                <a:gd name="connsiteY6" fmla="*/ 1254083 h 2014189"/>
                <a:gd name="connsiteX7" fmla="*/ 1541948 w 2557167"/>
                <a:gd name="connsiteY7" fmla="*/ 924299 h 2014189"/>
                <a:gd name="connsiteX8" fmla="*/ 1873004 w 2557167"/>
                <a:gd name="connsiteY8" fmla="*/ 122241 h 2014189"/>
                <a:gd name="connsiteX9" fmla="*/ 1866792 w 2557167"/>
                <a:gd name="connsiteY9" fmla="*/ 0 h 2014189"/>
                <a:gd name="connsiteX10" fmla="*/ 2210444 w 2557167"/>
                <a:gd name="connsiteY10" fmla="*/ 241701 h 2014189"/>
                <a:gd name="connsiteX11" fmla="*/ 2556407 w 2557167"/>
                <a:gd name="connsiteY11" fmla="*/ 56453 h 201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167" h="2014189">
                  <a:moveTo>
                    <a:pt x="2557167" y="154645"/>
                  </a:moveTo>
                  <a:cubicBezTo>
                    <a:pt x="2544624" y="646520"/>
                    <a:pt x="2336738" y="1121249"/>
                    <a:pt x="1967026" y="1466051"/>
                  </a:cubicBezTo>
                  <a:cubicBezTo>
                    <a:pt x="1474005" y="1925853"/>
                    <a:pt x="770596" y="2082433"/>
                    <a:pt x="129115" y="1875177"/>
                  </a:cubicBezTo>
                  <a:lnTo>
                    <a:pt x="56691" y="2014189"/>
                  </a:lnTo>
                  <a:lnTo>
                    <a:pt x="0" y="1451327"/>
                  </a:lnTo>
                  <a:lnTo>
                    <a:pt x="523421" y="1118319"/>
                  </a:lnTo>
                  <a:lnTo>
                    <a:pt x="452691" y="1254083"/>
                  </a:lnTo>
                  <a:cubicBezTo>
                    <a:pt x="848349" y="1339497"/>
                    <a:pt x="1260080" y="1214841"/>
                    <a:pt x="1541948" y="924299"/>
                  </a:cubicBezTo>
                  <a:cubicBezTo>
                    <a:pt x="1753302" y="706442"/>
                    <a:pt x="1869243" y="418399"/>
                    <a:pt x="1873004" y="122241"/>
                  </a:cubicBezTo>
                  <a:lnTo>
                    <a:pt x="1866792" y="0"/>
                  </a:lnTo>
                  <a:lnTo>
                    <a:pt x="2210444" y="241701"/>
                  </a:lnTo>
                  <a:lnTo>
                    <a:pt x="2556407" y="56453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任意多边形 10"/>
            <p:cNvSpPr/>
            <p:nvPr/>
          </p:nvSpPr>
          <p:spPr>
            <a:xfrm rot="10800000">
              <a:off x="2592978" y="1308646"/>
              <a:ext cx="1877225" cy="3007278"/>
            </a:xfrm>
            <a:custGeom>
              <a:avLst/>
              <a:gdLst>
                <a:gd name="connsiteX0" fmla="*/ 307071 w 1877225"/>
                <a:gd name="connsiteY0" fmla="*/ 3007278 h 3007278"/>
                <a:gd name="connsiteX1" fmla="*/ 0 w 1877225"/>
                <a:gd name="connsiteY1" fmla="*/ 2532193 h 3007278"/>
                <a:gd name="connsiteX2" fmla="*/ 314038 w 1877225"/>
                <a:gd name="connsiteY2" fmla="*/ 1997143 h 3007278"/>
                <a:gd name="connsiteX3" fmla="*/ 313048 w 1877225"/>
                <a:gd name="connsiteY3" fmla="*/ 2140700 h 3007278"/>
                <a:gd name="connsiteX4" fmla="*/ 1129241 w 1877225"/>
                <a:gd name="connsiteY4" fmla="*/ 1337193 h 3007278"/>
                <a:gd name="connsiteX5" fmla="*/ 957967 w 1877225"/>
                <a:gd name="connsiteY5" fmla="*/ 341023 h 3007278"/>
                <a:gd name="connsiteX6" fmla="*/ 942218 w 1877225"/>
                <a:gd name="connsiteY6" fmla="*/ 321735 h 3007278"/>
                <a:gd name="connsiteX7" fmla="*/ 1369520 w 1877225"/>
                <a:gd name="connsiteY7" fmla="*/ 349473 h 3007278"/>
                <a:gd name="connsiteX8" fmla="*/ 1574794 w 1877225"/>
                <a:gd name="connsiteY8" fmla="*/ 0 h 3007278"/>
                <a:gd name="connsiteX9" fmla="*/ 1606834 w 1877225"/>
                <a:gd name="connsiteY9" fmla="*/ 49017 h 3007278"/>
                <a:gd name="connsiteX10" fmla="*/ 1776269 w 1877225"/>
                <a:gd name="connsiteY10" fmla="*/ 1622331 h 3007278"/>
                <a:gd name="connsiteX11" fmla="*/ 308088 w 1877225"/>
                <a:gd name="connsiteY11" fmla="*/ 2859841 h 300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7225" h="3007278">
                  <a:moveTo>
                    <a:pt x="307071" y="3007278"/>
                  </a:moveTo>
                  <a:lnTo>
                    <a:pt x="0" y="2532193"/>
                  </a:lnTo>
                  <a:lnTo>
                    <a:pt x="314038" y="1997143"/>
                  </a:lnTo>
                  <a:lnTo>
                    <a:pt x="313048" y="2140700"/>
                  </a:lnTo>
                  <a:cubicBezTo>
                    <a:pt x="707174" y="2034553"/>
                    <a:pt x="1016890" y="1729651"/>
                    <a:pt x="1129241" y="1337193"/>
                  </a:cubicBezTo>
                  <a:cubicBezTo>
                    <a:pt x="1227536" y="993834"/>
                    <a:pt x="1162189" y="627367"/>
                    <a:pt x="957967" y="341023"/>
                  </a:cubicBezTo>
                  <a:lnTo>
                    <a:pt x="942218" y="321735"/>
                  </a:lnTo>
                  <a:lnTo>
                    <a:pt x="1369520" y="349473"/>
                  </a:lnTo>
                  <a:lnTo>
                    <a:pt x="1574794" y="0"/>
                  </a:lnTo>
                  <a:lnTo>
                    <a:pt x="1606834" y="49017"/>
                  </a:lnTo>
                  <a:cubicBezTo>
                    <a:pt x="1890409" y="516814"/>
                    <a:pt x="1957846" y="1092715"/>
                    <a:pt x="1776269" y="1622331"/>
                  </a:cubicBezTo>
                  <a:cubicBezTo>
                    <a:pt x="1552771" y="2274223"/>
                    <a:pt x="988355" y="2749962"/>
                    <a:pt x="308088" y="2859841"/>
                  </a:cubicBez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3" name="矩形 12"/>
          <p:cNvSpPr/>
          <p:nvPr/>
        </p:nvSpPr>
        <p:spPr>
          <a:xfrm>
            <a:off x="2782021" y="1815182"/>
            <a:ext cx="3373102" cy="3332784"/>
          </a:xfrm>
          <a:prstGeom prst="rect">
            <a:avLst/>
          </a:prstGeom>
        </p:spPr>
        <p:txBody>
          <a:bodyPr wrap="none">
            <a:prstTxWarp prst="textCircle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点击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                                点击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                              点击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52991" y="2891436"/>
            <a:ext cx="1231161" cy="1231161"/>
            <a:chOff x="3852991" y="2891436"/>
            <a:chExt cx="1231161" cy="1231161"/>
          </a:xfrm>
        </p:grpSpPr>
        <p:sp>
          <p:nvSpPr>
            <p:cNvPr id="14" name="椭圆 13"/>
            <p:cNvSpPr/>
            <p:nvPr/>
          </p:nvSpPr>
          <p:spPr>
            <a:xfrm>
              <a:off x="3852991" y="2891436"/>
              <a:ext cx="1231161" cy="123116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51"/>
            <p:cNvSpPr txBox="1"/>
            <p:nvPr/>
          </p:nvSpPr>
          <p:spPr>
            <a:xfrm>
              <a:off x="3905577" y="3205847"/>
              <a:ext cx="1178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竞争力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2353264" y="2445487"/>
            <a:ext cx="255358" cy="255358"/>
          </a:xfrm>
          <a:prstGeom prst="ellipse">
            <a:avLst/>
          </a:prstGeom>
          <a:solidFill>
            <a:srgbClr val="F99A6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282802" y="2445487"/>
            <a:ext cx="255358" cy="255358"/>
          </a:xfrm>
          <a:prstGeom prst="ellipse">
            <a:avLst/>
          </a:prstGeom>
          <a:solidFill>
            <a:srgbClr val="733D4D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400175" y="5560675"/>
            <a:ext cx="255358" cy="255358"/>
          </a:xfrm>
          <a:prstGeom prst="ellipse">
            <a:avLst/>
          </a:prstGeom>
          <a:solidFill>
            <a:srgbClr val="EE5B5D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367175" y="2265707"/>
            <a:ext cx="3367896" cy="3658251"/>
            <a:chOff x="5367175" y="2265707"/>
            <a:chExt cx="3367896" cy="3658251"/>
          </a:xfrm>
        </p:grpSpPr>
        <p:sp>
          <p:nvSpPr>
            <p:cNvPr id="24" name="矩形 23"/>
            <p:cNvSpPr/>
            <p:nvPr/>
          </p:nvSpPr>
          <p:spPr>
            <a:xfrm>
              <a:off x="7159176" y="2265707"/>
              <a:ext cx="1575895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体验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67175" y="5309046"/>
              <a:ext cx="1575895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体验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80069" y="2234288"/>
            <a:ext cx="1575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80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18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2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46" dur="5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48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50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6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18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2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5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6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6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93445" y="1442545"/>
            <a:ext cx="10238823" cy="4927722"/>
            <a:chOff x="-1093445" y="1442545"/>
            <a:chExt cx="10238823" cy="4927722"/>
          </a:xfrm>
        </p:grpSpPr>
        <p:sp>
          <p:nvSpPr>
            <p:cNvPr id="18" name="任意多边形 17"/>
            <p:cNvSpPr/>
            <p:nvPr/>
          </p:nvSpPr>
          <p:spPr>
            <a:xfrm>
              <a:off x="2" y="1442545"/>
              <a:ext cx="9145376" cy="4512412"/>
            </a:xfrm>
            <a:custGeom>
              <a:avLst/>
              <a:gdLst>
                <a:gd name="connsiteX0" fmla="*/ 7394028 w 9143999"/>
                <a:gd name="connsiteY0" fmla="*/ 0 h 4512384"/>
                <a:gd name="connsiteX1" fmla="*/ 9136370 w 9143999"/>
                <a:gd name="connsiteY1" fmla="*/ 1330923 h 4512384"/>
                <a:gd name="connsiteX2" fmla="*/ 9143999 w 9143999"/>
                <a:gd name="connsiteY2" fmla="*/ 1329162 h 4512384"/>
                <a:gd name="connsiteX3" fmla="*/ 9143999 w 9143999"/>
                <a:gd name="connsiteY3" fmla="*/ 4512384 h 4512384"/>
                <a:gd name="connsiteX4" fmla="*/ 8307011 w 9143999"/>
                <a:gd name="connsiteY4" fmla="*/ 4445076 h 4512384"/>
                <a:gd name="connsiteX5" fmla="*/ 5651938 w 9143999"/>
                <a:gd name="connsiteY5" fmla="*/ 4193627 h 4512384"/>
                <a:gd name="connsiteX6" fmla="*/ 2333297 w 9143999"/>
                <a:gd name="connsiteY6" fmla="*/ 3484179 h 4512384"/>
                <a:gd name="connsiteX7" fmla="*/ 187677 w 9143999"/>
                <a:gd name="connsiteY7" fmla="*/ 2679584 h 4512384"/>
                <a:gd name="connsiteX8" fmla="*/ 0 w 9143999"/>
                <a:gd name="connsiteY8" fmla="*/ 2596625 h 4512384"/>
                <a:gd name="connsiteX9" fmla="*/ 0 w 9143999"/>
                <a:gd name="connsiteY9" fmla="*/ 503176 h 4512384"/>
                <a:gd name="connsiteX10" fmla="*/ 524970 w 9143999"/>
                <a:gd name="connsiteY10" fmla="*/ 554452 h 4512384"/>
                <a:gd name="connsiteX11" fmla="*/ 5068614 w 9143999"/>
                <a:gd name="connsiteY11" fmla="*/ 796158 h 4512384"/>
                <a:gd name="connsiteX12" fmla="*/ 7394028 w 9143999"/>
                <a:gd name="connsiteY12" fmla="*/ 0 h 4512384"/>
                <a:gd name="connsiteX0" fmla="*/ 7394028 w 9143999"/>
                <a:gd name="connsiteY0" fmla="*/ 0 h 4512384"/>
                <a:gd name="connsiteX1" fmla="*/ 9136370 w 9143999"/>
                <a:gd name="connsiteY1" fmla="*/ 1330923 h 4512384"/>
                <a:gd name="connsiteX2" fmla="*/ 9143999 w 9143999"/>
                <a:gd name="connsiteY2" fmla="*/ 1329162 h 4512384"/>
                <a:gd name="connsiteX3" fmla="*/ 9143999 w 9143999"/>
                <a:gd name="connsiteY3" fmla="*/ 4512384 h 4512384"/>
                <a:gd name="connsiteX4" fmla="*/ 8307011 w 9143999"/>
                <a:gd name="connsiteY4" fmla="*/ 4445076 h 4512384"/>
                <a:gd name="connsiteX5" fmla="*/ 5651938 w 9143999"/>
                <a:gd name="connsiteY5" fmla="*/ 4193627 h 4512384"/>
                <a:gd name="connsiteX6" fmla="*/ 2333297 w 9143999"/>
                <a:gd name="connsiteY6" fmla="*/ 3484179 h 4512384"/>
                <a:gd name="connsiteX7" fmla="*/ 187677 w 9143999"/>
                <a:gd name="connsiteY7" fmla="*/ 2679584 h 4512384"/>
                <a:gd name="connsiteX8" fmla="*/ 0 w 9143999"/>
                <a:gd name="connsiteY8" fmla="*/ 2596625 h 4512384"/>
                <a:gd name="connsiteX9" fmla="*/ 0 w 9143999"/>
                <a:gd name="connsiteY9" fmla="*/ 503176 h 4512384"/>
                <a:gd name="connsiteX10" fmla="*/ 524970 w 9143999"/>
                <a:gd name="connsiteY10" fmla="*/ 554452 h 4512384"/>
                <a:gd name="connsiteX11" fmla="*/ 5068614 w 9143999"/>
                <a:gd name="connsiteY11" fmla="*/ 796158 h 4512384"/>
                <a:gd name="connsiteX12" fmla="*/ 7394028 w 9143999"/>
                <a:gd name="connsiteY12" fmla="*/ 0 h 4512384"/>
                <a:gd name="connsiteX0" fmla="*/ 7394028 w 9143999"/>
                <a:gd name="connsiteY0" fmla="*/ 0 h 4512384"/>
                <a:gd name="connsiteX1" fmla="*/ 9136370 w 9143999"/>
                <a:gd name="connsiteY1" fmla="*/ 1330923 h 4512384"/>
                <a:gd name="connsiteX2" fmla="*/ 9143999 w 9143999"/>
                <a:gd name="connsiteY2" fmla="*/ 1329162 h 4512384"/>
                <a:gd name="connsiteX3" fmla="*/ 9143999 w 9143999"/>
                <a:gd name="connsiteY3" fmla="*/ 4512384 h 4512384"/>
                <a:gd name="connsiteX4" fmla="*/ 8307011 w 9143999"/>
                <a:gd name="connsiteY4" fmla="*/ 4445076 h 4512384"/>
                <a:gd name="connsiteX5" fmla="*/ 5651938 w 9143999"/>
                <a:gd name="connsiteY5" fmla="*/ 4193627 h 4512384"/>
                <a:gd name="connsiteX6" fmla="*/ 2333297 w 9143999"/>
                <a:gd name="connsiteY6" fmla="*/ 3484179 h 4512384"/>
                <a:gd name="connsiteX7" fmla="*/ 187677 w 9143999"/>
                <a:gd name="connsiteY7" fmla="*/ 2679584 h 4512384"/>
                <a:gd name="connsiteX8" fmla="*/ 0 w 9143999"/>
                <a:gd name="connsiteY8" fmla="*/ 2596625 h 4512384"/>
                <a:gd name="connsiteX9" fmla="*/ 0 w 9143999"/>
                <a:gd name="connsiteY9" fmla="*/ 503176 h 4512384"/>
                <a:gd name="connsiteX10" fmla="*/ 524970 w 9143999"/>
                <a:gd name="connsiteY10" fmla="*/ 554452 h 4512384"/>
                <a:gd name="connsiteX11" fmla="*/ 5068614 w 9143999"/>
                <a:gd name="connsiteY11" fmla="*/ 796158 h 4512384"/>
                <a:gd name="connsiteX12" fmla="*/ 7394028 w 9143999"/>
                <a:gd name="connsiteY12" fmla="*/ 0 h 4512384"/>
                <a:gd name="connsiteX0" fmla="*/ 7394028 w 9145376"/>
                <a:gd name="connsiteY0" fmla="*/ 0 h 4512412"/>
                <a:gd name="connsiteX1" fmla="*/ 9136370 w 9145376"/>
                <a:gd name="connsiteY1" fmla="*/ 1330923 h 4512412"/>
                <a:gd name="connsiteX2" fmla="*/ 9143999 w 9145376"/>
                <a:gd name="connsiteY2" fmla="*/ 1329162 h 4512412"/>
                <a:gd name="connsiteX3" fmla="*/ 9143999 w 9145376"/>
                <a:gd name="connsiteY3" fmla="*/ 4512384 h 4512412"/>
                <a:gd name="connsiteX4" fmla="*/ 8307011 w 9145376"/>
                <a:gd name="connsiteY4" fmla="*/ 4445076 h 4512412"/>
                <a:gd name="connsiteX5" fmla="*/ 5651938 w 9145376"/>
                <a:gd name="connsiteY5" fmla="*/ 4193627 h 4512412"/>
                <a:gd name="connsiteX6" fmla="*/ 2333297 w 9145376"/>
                <a:gd name="connsiteY6" fmla="*/ 3484179 h 4512412"/>
                <a:gd name="connsiteX7" fmla="*/ 187677 w 9145376"/>
                <a:gd name="connsiteY7" fmla="*/ 2679584 h 4512412"/>
                <a:gd name="connsiteX8" fmla="*/ 0 w 9145376"/>
                <a:gd name="connsiteY8" fmla="*/ 2596625 h 4512412"/>
                <a:gd name="connsiteX9" fmla="*/ 0 w 9145376"/>
                <a:gd name="connsiteY9" fmla="*/ 503176 h 4512412"/>
                <a:gd name="connsiteX10" fmla="*/ 524970 w 9145376"/>
                <a:gd name="connsiteY10" fmla="*/ 554452 h 4512412"/>
                <a:gd name="connsiteX11" fmla="*/ 5068614 w 9145376"/>
                <a:gd name="connsiteY11" fmla="*/ 796158 h 4512412"/>
                <a:gd name="connsiteX12" fmla="*/ 7394028 w 9145376"/>
                <a:gd name="connsiteY12" fmla="*/ 0 h 451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45376" h="4512412">
                  <a:moveTo>
                    <a:pt x="7394028" y="0"/>
                  </a:moveTo>
                  <a:cubicBezTo>
                    <a:pt x="7729538" y="442913"/>
                    <a:pt x="8788983" y="1338915"/>
                    <a:pt x="9136370" y="1330923"/>
                  </a:cubicBezTo>
                  <a:lnTo>
                    <a:pt x="9143999" y="1329162"/>
                  </a:lnTo>
                  <a:cubicBezTo>
                    <a:pt x="9143999" y="2390236"/>
                    <a:pt x="9147098" y="4511171"/>
                    <a:pt x="9143999" y="4512384"/>
                  </a:cubicBezTo>
                  <a:cubicBezTo>
                    <a:pt x="9140900" y="4513597"/>
                    <a:pt x="8877669" y="4475395"/>
                    <a:pt x="8307011" y="4445076"/>
                  </a:cubicBezTo>
                  <a:cubicBezTo>
                    <a:pt x="7736353" y="4414757"/>
                    <a:pt x="6510174" y="4322707"/>
                    <a:pt x="5651938" y="4193627"/>
                  </a:cubicBezTo>
                  <a:cubicBezTo>
                    <a:pt x="4507624" y="4021520"/>
                    <a:pt x="3356742" y="3786351"/>
                    <a:pt x="2333297" y="3484179"/>
                  </a:cubicBezTo>
                  <a:cubicBezTo>
                    <a:pt x="1565713" y="3257550"/>
                    <a:pt x="867966" y="2975495"/>
                    <a:pt x="187677" y="2679584"/>
                  </a:cubicBezTo>
                  <a:lnTo>
                    <a:pt x="0" y="2596625"/>
                  </a:lnTo>
                  <a:lnTo>
                    <a:pt x="0" y="503176"/>
                  </a:lnTo>
                  <a:lnTo>
                    <a:pt x="524970" y="554452"/>
                  </a:lnTo>
                  <a:cubicBezTo>
                    <a:pt x="2276527" y="723663"/>
                    <a:pt x="3956981" y="866282"/>
                    <a:pt x="5068614" y="796158"/>
                  </a:cubicBezTo>
                  <a:cubicBezTo>
                    <a:pt x="6339052" y="716017"/>
                    <a:pt x="7002518" y="321879"/>
                    <a:pt x="7394028" y="0"/>
                  </a:cubicBezTo>
                  <a:close/>
                </a:path>
              </a:pathLst>
            </a:cu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弧形 48"/>
            <p:cNvSpPr/>
            <p:nvPr/>
          </p:nvSpPr>
          <p:spPr>
            <a:xfrm>
              <a:off x="-1093445" y="1737336"/>
              <a:ext cx="4632931" cy="4632931"/>
            </a:xfrm>
            <a:prstGeom prst="arc">
              <a:avLst>
                <a:gd name="adj1" fmla="val 18214576"/>
                <a:gd name="adj2" fmla="val 1724575"/>
              </a:avLst>
            </a:prstGeom>
            <a:ln w="12700">
              <a:solidFill>
                <a:srgbClr val="FFF8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弧形 47"/>
            <p:cNvSpPr/>
            <p:nvPr/>
          </p:nvSpPr>
          <p:spPr>
            <a:xfrm>
              <a:off x="430932" y="1737336"/>
              <a:ext cx="4632931" cy="4632931"/>
            </a:xfrm>
            <a:prstGeom prst="arc">
              <a:avLst>
                <a:gd name="adj1" fmla="val 18580085"/>
                <a:gd name="adj2" fmla="val 2198769"/>
              </a:avLst>
            </a:prstGeom>
            <a:ln w="19050">
              <a:solidFill>
                <a:srgbClr val="FFF8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功能需求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599930">
            <a:off x="6797441" y="797631"/>
            <a:ext cx="1137541" cy="1636670"/>
            <a:chOff x="4416425" y="2349500"/>
            <a:chExt cx="311150" cy="447676"/>
          </a:xfrm>
          <a:solidFill>
            <a:srgbClr val="EE5B5D"/>
          </a:solidFill>
          <a:effectLst/>
        </p:grpSpPr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4532313" y="2349500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4416425" y="2373313"/>
              <a:ext cx="311150" cy="423863"/>
            </a:xfrm>
            <a:custGeom>
              <a:avLst/>
              <a:gdLst>
                <a:gd name="T0" fmla="*/ 78 w 80"/>
                <a:gd name="T1" fmla="*/ 1 h 110"/>
                <a:gd name="T2" fmla="*/ 72 w 80"/>
                <a:gd name="T3" fmla="*/ 1 h 110"/>
                <a:gd name="T4" fmla="*/ 72 w 80"/>
                <a:gd name="T5" fmla="*/ 1 h 110"/>
                <a:gd name="T6" fmla="*/ 56 w 80"/>
                <a:gd name="T7" fmla="*/ 18 h 110"/>
                <a:gd name="T8" fmla="*/ 56 w 80"/>
                <a:gd name="T9" fmla="*/ 18 h 110"/>
                <a:gd name="T10" fmla="*/ 56 w 80"/>
                <a:gd name="T11" fmla="*/ 18 h 110"/>
                <a:gd name="T12" fmla="*/ 24 w 80"/>
                <a:gd name="T13" fmla="*/ 18 h 110"/>
                <a:gd name="T14" fmla="*/ 8 w 80"/>
                <a:gd name="T15" fmla="*/ 1 h 110"/>
                <a:gd name="T16" fmla="*/ 8 w 80"/>
                <a:gd name="T17" fmla="*/ 1 h 110"/>
                <a:gd name="T18" fmla="*/ 2 w 80"/>
                <a:gd name="T19" fmla="*/ 1 h 110"/>
                <a:gd name="T20" fmla="*/ 2 w 80"/>
                <a:gd name="T21" fmla="*/ 7 h 110"/>
                <a:gd name="T22" fmla="*/ 2 w 80"/>
                <a:gd name="T23" fmla="*/ 7 h 110"/>
                <a:gd name="T24" fmla="*/ 2 w 80"/>
                <a:gd name="T25" fmla="*/ 7 h 110"/>
                <a:gd name="T26" fmla="*/ 27 w 80"/>
                <a:gd name="T27" fmla="*/ 33 h 110"/>
                <a:gd name="T28" fmla="*/ 27 w 80"/>
                <a:gd name="T29" fmla="*/ 104 h 110"/>
                <a:gd name="T30" fmla="*/ 33 w 80"/>
                <a:gd name="T31" fmla="*/ 110 h 110"/>
                <a:gd name="T32" fmla="*/ 38 w 80"/>
                <a:gd name="T33" fmla="*/ 104 h 110"/>
                <a:gd name="T34" fmla="*/ 38 w 80"/>
                <a:gd name="T35" fmla="*/ 57 h 110"/>
                <a:gd name="T36" fmla="*/ 41 w 80"/>
                <a:gd name="T37" fmla="*/ 57 h 110"/>
                <a:gd name="T38" fmla="*/ 41 w 80"/>
                <a:gd name="T39" fmla="*/ 104 h 110"/>
                <a:gd name="T40" fmla="*/ 41 w 80"/>
                <a:gd name="T41" fmla="*/ 104 h 110"/>
                <a:gd name="T42" fmla="*/ 47 w 80"/>
                <a:gd name="T43" fmla="*/ 110 h 110"/>
                <a:gd name="T44" fmla="*/ 53 w 80"/>
                <a:gd name="T45" fmla="*/ 104 h 110"/>
                <a:gd name="T46" fmla="*/ 53 w 80"/>
                <a:gd name="T47" fmla="*/ 33 h 110"/>
                <a:gd name="T48" fmla="*/ 78 w 80"/>
                <a:gd name="T49" fmla="*/ 7 h 110"/>
                <a:gd name="T50" fmla="*/ 78 w 80"/>
                <a:gd name="T51" fmla="*/ 7 h 110"/>
                <a:gd name="T52" fmla="*/ 78 w 80"/>
                <a:gd name="T53" fmla="*/ 7 h 110"/>
                <a:gd name="T54" fmla="*/ 78 w 80"/>
                <a:gd name="T55" fmla="*/ 1 h 110"/>
                <a:gd name="T56" fmla="*/ 53 w 80"/>
                <a:gd name="T57" fmla="*/ 31 h 110"/>
                <a:gd name="T58" fmla="*/ 53 w 80"/>
                <a:gd name="T59" fmla="*/ 31 h 110"/>
                <a:gd name="T60" fmla="*/ 53 w 80"/>
                <a:gd name="T61" fmla="*/ 3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" h="110">
                  <a:moveTo>
                    <a:pt x="78" y="1"/>
                  </a:moveTo>
                  <a:cubicBezTo>
                    <a:pt x="76" y="0"/>
                    <a:pt x="73" y="0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104"/>
                    <a:pt x="27" y="104"/>
                    <a:pt x="27" y="104"/>
                  </a:cubicBezTo>
                  <a:cubicBezTo>
                    <a:pt x="27" y="108"/>
                    <a:pt x="29" y="110"/>
                    <a:pt x="33" y="110"/>
                  </a:cubicBezTo>
                  <a:cubicBezTo>
                    <a:pt x="36" y="110"/>
                    <a:pt x="38" y="108"/>
                    <a:pt x="38" y="104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8"/>
                    <a:pt x="44" y="110"/>
                    <a:pt x="47" y="110"/>
                  </a:cubicBezTo>
                  <a:cubicBezTo>
                    <a:pt x="50" y="110"/>
                    <a:pt x="53" y="108"/>
                    <a:pt x="53" y="104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80" y="6"/>
                    <a:pt x="80" y="3"/>
                    <a:pt x="78" y="1"/>
                  </a:cubicBezTo>
                  <a:close/>
                  <a:moveTo>
                    <a:pt x="53" y="31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58617" y="1072097"/>
            <a:ext cx="2061164" cy="1118751"/>
            <a:chOff x="6358617" y="1072097"/>
            <a:chExt cx="2061164" cy="1118751"/>
          </a:xfrm>
        </p:grpSpPr>
        <p:sp>
          <p:nvSpPr>
            <p:cNvPr id="32" name="椭圆 31"/>
            <p:cNvSpPr/>
            <p:nvPr/>
          </p:nvSpPr>
          <p:spPr>
            <a:xfrm>
              <a:off x="6769196" y="1351892"/>
              <a:ext cx="216288" cy="216288"/>
            </a:xfrm>
            <a:prstGeom prst="ellipse">
              <a:avLst/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7742821" y="1768740"/>
              <a:ext cx="410579" cy="410579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8248969" y="1365538"/>
              <a:ext cx="170812" cy="170812"/>
            </a:xfrm>
            <a:prstGeom prst="ellipse">
              <a:avLst/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662088" y="1072097"/>
              <a:ext cx="170812" cy="170812"/>
            </a:xfrm>
            <a:prstGeom prst="ellipse">
              <a:avLst/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358617" y="1780269"/>
              <a:ext cx="410579" cy="410579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354648" y="2910893"/>
            <a:ext cx="1752982" cy="1752982"/>
            <a:chOff x="4354648" y="2910893"/>
            <a:chExt cx="1752982" cy="1752982"/>
          </a:xfrm>
        </p:grpSpPr>
        <p:sp>
          <p:nvSpPr>
            <p:cNvPr id="40" name="椭圆形标注 39"/>
            <p:cNvSpPr/>
            <p:nvPr/>
          </p:nvSpPr>
          <p:spPr>
            <a:xfrm>
              <a:off x="4354648" y="2910893"/>
              <a:ext cx="1752982" cy="1752982"/>
            </a:xfrm>
            <a:prstGeom prst="wedgeEllipseCallout">
              <a:avLst>
                <a:gd name="adj1" fmla="val -113349"/>
                <a:gd name="adj2" fmla="val 1447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9685" tIns="229685" rIns="229685" bIns="229685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 kern="12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4689965" y="3530582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60588" y="1568180"/>
            <a:ext cx="1316898" cy="1316898"/>
            <a:chOff x="3660588" y="1568180"/>
            <a:chExt cx="1316898" cy="1316898"/>
          </a:xfrm>
        </p:grpSpPr>
        <p:sp>
          <p:nvSpPr>
            <p:cNvPr id="39" name="椭圆形标注 38"/>
            <p:cNvSpPr/>
            <p:nvPr/>
          </p:nvSpPr>
          <p:spPr>
            <a:xfrm>
              <a:off x="3660588" y="1568180"/>
              <a:ext cx="1316898" cy="1316898"/>
            </a:xfrm>
            <a:prstGeom prst="wedgeEllipseCallout">
              <a:avLst>
                <a:gd name="adj1" fmla="val -107628"/>
                <a:gd name="adj2" fmla="val 55556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9685" tIns="229685" rIns="229685" bIns="229685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 kern="12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3777863" y="1963459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14241" y="4763693"/>
            <a:ext cx="1316898" cy="1316898"/>
            <a:chOff x="3914241" y="4763693"/>
            <a:chExt cx="1316898" cy="1316898"/>
          </a:xfrm>
        </p:grpSpPr>
        <p:sp>
          <p:nvSpPr>
            <p:cNvPr id="41" name="椭圆形标注 40"/>
            <p:cNvSpPr/>
            <p:nvPr/>
          </p:nvSpPr>
          <p:spPr>
            <a:xfrm>
              <a:off x="3914241" y="4763693"/>
              <a:ext cx="1316898" cy="1316898"/>
            </a:xfrm>
            <a:prstGeom prst="wedgeEllipseCallout">
              <a:avLst>
                <a:gd name="adj1" fmla="val -130195"/>
                <a:gd name="adj2" fmla="val -65956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9685" tIns="229685" rIns="229685" bIns="229685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 kern="12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031516" y="5160532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6374688" y="2743862"/>
            <a:ext cx="2203936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我们为消费者提供愉悦的在线购物体验。通过内容丰富、人性化的网站和移动客户端，以富有竞争力的价格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我们为消费者提供愉悦的在线购物体验。通过内容丰富、人性化的网站和移动客户端，以富有竞争力的价格。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7112" y="2848204"/>
            <a:ext cx="1810512" cy="2204967"/>
            <a:chOff x="537112" y="2848204"/>
            <a:chExt cx="1810512" cy="2204967"/>
          </a:xfrm>
        </p:grpSpPr>
        <p:grpSp>
          <p:nvGrpSpPr>
            <p:cNvPr id="3" name="组合 2"/>
            <p:cNvGrpSpPr/>
            <p:nvPr/>
          </p:nvGrpSpPr>
          <p:grpSpPr>
            <a:xfrm>
              <a:off x="537112" y="2848204"/>
              <a:ext cx="1810512" cy="2204967"/>
              <a:chOff x="537112" y="2848204"/>
              <a:chExt cx="1810512" cy="2204967"/>
            </a:xfrm>
          </p:grpSpPr>
          <p:sp>
            <p:nvSpPr>
              <p:cNvPr id="31" name="任意多边形 30"/>
              <p:cNvSpPr>
                <a:spLocks/>
              </p:cNvSpPr>
              <p:nvPr/>
            </p:nvSpPr>
            <p:spPr bwMode="auto">
              <a:xfrm>
                <a:off x="689021" y="2972030"/>
                <a:ext cx="1626092" cy="1865010"/>
              </a:xfrm>
              <a:custGeom>
                <a:avLst/>
                <a:gdLst>
                  <a:gd name="connsiteX0" fmla="*/ 1015333 w 1626092"/>
                  <a:gd name="connsiteY0" fmla="*/ 0 h 1865010"/>
                  <a:gd name="connsiteX1" fmla="*/ 1110660 w 1626092"/>
                  <a:gd name="connsiteY1" fmla="*/ 191841 h 1865010"/>
                  <a:gd name="connsiteX2" fmla="*/ 1253651 w 1626092"/>
                  <a:gd name="connsiteY2" fmla="*/ 359477 h 1865010"/>
                  <a:gd name="connsiteX3" fmla="*/ 1539470 w 1626092"/>
                  <a:gd name="connsiteY3" fmla="*/ 718954 h 1865010"/>
                  <a:gd name="connsiteX4" fmla="*/ 1587134 w 1626092"/>
                  <a:gd name="connsiteY4" fmla="*/ 934775 h 1865010"/>
                  <a:gd name="connsiteX5" fmla="*/ 1491807 w 1626092"/>
                  <a:gd name="connsiteY5" fmla="*/ 1102411 h 1865010"/>
                  <a:gd name="connsiteX6" fmla="*/ 1325065 w 1626092"/>
                  <a:gd name="connsiteY6" fmla="*/ 1006491 h 1865010"/>
                  <a:gd name="connsiteX7" fmla="*/ 1134411 w 1626092"/>
                  <a:gd name="connsiteY7" fmla="*/ 934775 h 1865010"/>
                  <a:gd name="connsiteX8" fmla="*/ 920168 w 1626092"/>
                  <a:gd name="connsiteY8" fmla="*/ 838854 h 1865010"/>
                  <a:gd name="connsiteX9" fmla="*/ 872505 w 1626092"/>
                  <a:gd name="connsiteY9" fmla="*/ 862610 h 1865010"/>
                  <a:gd name="connsiteX10" fmla="*/ 1329783 w 1626092"/>
                  <a:gd name="connsiteY10" fmla="*/ 1525760 h 1865010"/>
                  <a:gd name="connsiteX11" fmla="*/ 1365504 w 1626092"/>
                  <a:gd name="connsiteY11" fmla="*/ 1809139 h 1865010"/>
                  <a:gd name="connsiteX12" fmla="*/ 1362635 w 1626092"/>
                  <a:gd name="connsiteY12" fmla="*/ 1865010 h 1865010"/>
                  <a:gd name="connsiteX13" fmla="*/ 1260563 w 1626092"/>
                  <a:gd name="connsiteY13" fmla="*/ 1834022 h 1865010"/>
                  <a:gd name="connsiteX14" fmla="*/ 34573 w 1626092"/>
                  <a:gd name="connsiteY14" fmla="*/ 1364655 h 1865010"/>
                  <a:gd name="connsiteX15" fmla="*/ 3104 w 1626092"/>
                  <a:gd name="connsiteY15" fmla="*/ 1353451 h 1865010"/>
                  <a:gd name="connsiteX16" fmla="*/ 0 w 1626092"/>
                  <a:gd name="connsiteY16" fmla="*/ 1255284 h 1865010"/>
                  <a:gd name="connsiteX17" fmla="*/ 372281 w 1626092"/>
                  <a:gd name="connsiteY17" fmla="*/ 215597 h 1865010"/>
                  <a:gd name="connsiteX18" fmla="*/ 991583 w 1626092"/>
                  <a:gd name="connsiteY18" fmla="*/ 95920 h 1865010"/>
                  <a:gd name="connsiteX19" fmla="*/ 1015333 w 1626092"/>
                  <a:gd name="connsiteY19" fmla="*/ 0 h 186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26092" h="1865010">
                    <a:moveTo>
                      <a:pt x="1015333" y="0"/>
                    </a:moveTo>
                    <a:cubicBezTo>
                      <a:pt x="1110660" y="95920"/>
                      <a:pt x="1134411" y="143656"/>
                      <a:pt x="1110660" y="191841"/>
                    </a:cubicBezTo>
                    <a:cubicBezTo>
                      <a:pt x="1158324" y="215597"/>
                      <a:pt x="1229901" y="263781"/>
                      <a:pt x="1253651" y="359477"/>
                    </a:cubicBezTo>
                    <a:cubicBezTo>
                      <a:pt x="1301152" y="479377"/>
                      <a:pt x="1444306" y="647238"/>
                      <a:pt x="1539470" y="718954"/>
                    </a:cubicBezTo>
                    <a:cubicBezTo>
                      <a:pt x="1658548" y="790894"/>
                      <a:pt x="1634635" y="862834"/>
                      <a:pt x="1587134" y="934775"/>
                    </a:cubicBezTo>
                    <a:cubicBezTo>
                      <a:pt x="1539470" y="1030695"/>
                      <a:pt x="1491807" y="1102411"/>
                      <a:pt x="1491807" y="1102411"/>
                    </a:cubicBezTo>
                    <a:cubicBezTo>
                      <a:pt x="1420393" y="1054675"/>
                      <a:pt x="1396642" y="1030695"/>
                      <a:pt x="1325065" y="1006491"/>
                    </a:cubicBezTo>
                    <a:cubicBezTo>
                      <a:pt x="1253651" y="982735"/>
                      <a:pt x="1229901" y="910570"/>
                      <a:pt x="1134411" y="934775"/>
                    </a:cubicBezTo>
                    <a:cubicBezTo>
                      <a:pt x="967669" y="982735"/>
                      <a:pt x="920168" y="910570"/>
                      <a:pt x="920168" y="838854"/>
                    </a:cubicBezTo>
                    <a:cubicBezTo>
                      <a:pt x="896255" y="790894"/>
                      <a:pt x="804182" y="748089"/>
                      <a:pt x="872505" y="862610"/>
                    </a:cubicBezTo>
                    <a:cubicBezTo>
                      <a:pt x="940828" y="977132"/>
                      <a:pt x="1274148" y="1302095"/>
                      <a:pt x="1329783" y="1525760"/>
                    </a:cubicBezTo>
                    <a:cubicBezTo>
                      <a:pt x="1350646" y="1609634"/>
                      <a:pt x="1365355" y="1710212"/>
                      <a:pt x="1365504" y="1809139"/>
                    </a:cubicBezTo>
                    <a:lnTo>
                      <a:pt x="1362635" y="1865010"/>
                    </a:lnTo>
                    <a:lnTo>
                      <a:pt x="1260563" y="1834022"/>
                    </a:lnTo>
                    <a:cubicBezTo>
                      <a:pt x="816069" y="1688951"/>
                      <a:pt x="326369" y="1474899"/>
                      <a:pt x="34573" y="1364655"/>
                    </a:cubicBezTo>
                    <a:lnTo>
                      <a:pt x="3104" y="1353451"/>
                    </a:lnTo>
                    <a:lnTo>
                      <a:pt x="0" y="1255284"/>
                    </a:lnTo>
                    <a:cubicBezTo>
                      <a:pt x="8947" y="844793"/>
                      <a:pt x="110212" y="419315"/>
                      <a:pt x="372281" y="215597"/>
                    </a:cubicBezTo>
                    <a:cubicBezTo>
                      <a:pt x="562773" y="71940"/>
                      <a:pt x="824841" y="47736"/>
                      <a:pt x="991583" y="95920"/>
                    </a:cubicBezTo>
                    <a:cubicBezTo>
                      <a:pt x="1015333" y="71940"/>
                      <a:pt x="991583" y="23980"/>
                      <a:pt x="1015333" y="0"/>
                    </a:cubicBezTo>
                    <a:close/>
                  </a:path>
                </a:pathLst>
              </a:custGeom>
              <a:solidFill>
                <a:srgbClr val="733D4D">
                  <a:alpha val="3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>
                <a:off x="537112" y="2848204"/>
                <a:ext cx="1810512" cy="2204967"/>
              </a:xfrm>
              <a:custGeom>
                <a:avLst/>
                <a:gdLst>
                  <a:gd name="T0" fmla="*/ 71 w 76"/>
                  <a:gd name="T1" fmla="*/ 30 h 92"/>
                  <a:gd name="T2" fmla="*/ 59 w 76"/>
                  <a:gd name="T3" fmla="*/ 15 h 92"/>
                  <a:gd name="T4" fmla="*/ 53 w 76"/>
                  <a:gd name="T5" fmla="*/ 8 h 92"/>
                  <a:gd name="T6" fmla="*/ 49 w 76"/>
                  <a:gd name="T7" fmla="*/ 0 h 92"/>
                  <a:gd name="T8" fmla="*/ 48 w 76"/>
                  <a:gd name="T9" fmla="*/ 4 h 92"/>
                  <a:gd name="T10" fmla="*/ 22 w 76"/>
                  <a:gd name="T11" fmla="*/ 9 h 92"/>
                  <a:gd name="T12" fmla="*/ 14 w 76"/>
                  <a:gd name="T13" fmla="*/ 92 h 92"/>
                  <a:gd name="T14" fmla="*/ 57 w 76"/>
                  <a:gd name="T15" fmla="*/ 92 h 92"/>
                  <a:gd name="T16" fmla="*/ 60 w 76"/>
                  <a:gd name="T17" fmla="*/ 73 h 92"/>
                  <a:gd name="T18" fmla="*/ 39 w 76"/>
                  <a:gd name="T19" fmla="*/ 35 h 92"/>
                  <a:gd name="T20" fmla="*/ 45 w 76"/>
                  <a:gd name="T21" fmla="*/ 35 h 92"/>
                  <a:gd name="T22" fmla="*/ 54 w 76"/>
                  <a:gd name="T23" fmla="*/ 39 h 92"/>
                  <a:gd name="T24" fmla="*/ 62 w 76"/>
                  <a:gd name="T25" fmla="*/ 42 h 92"/>
                  <a:gd name="T26" fmla="*/ 69 w 76"/>
                  <a:gd name="T27" fmla="*/ 46 h 92"/>
                  <a:gd name="T28" fmla="*/ 73 w 76"/>
                  <a:gd name="T29" fmla="*/ 39 h 92"/>
                  <a:gd name="T30" fmla="*/ 71 w 76"/>
                  <a:gd name="T31" fmla="*/ 3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" h="92">
                    <a:moveTo>
                      <a:pt x="71" y="30"/>
                    </a:moveTo>
                    <a:cubicBezTo>
                      <a:pt x="67" y="27"/>
                      <a:pt x="61" y="20"/>
                      <a:pt x="59" y="15"/>
                    </a:cubicBezTo>
                    <a:cubicBezTo>
                      <a:pt x="58" y="11"/>
                      <a:pt x="55" y="9"/>
                      <a:pt x="53" y="8"/>
                    </a:cubicBezTo>
                    <a:cubicBezTo>
                      <a:pt x="54" y="6"/>
                      <a:pt x="53" y="4"/>
                      <a:pt x="49" y="0"/>
                    </a:cubicBezTo>
                    <a:cubicBezTo>
                      <a:pt x="48" y="1"/>
                      <a:pt x="49" y="3"/>
                      <a:pt x="48" y="4"/>
                    </a:cubicBezTo>
                    <a:cubicBezTo>
                      <a:pt x="41" y="2"/>
                      <a:pt x="30" y="3"/>
                      <a:pt x="22" y="9"/>
                    </a:cubicBezTo>
                    <a:cubicBezTo>
                      <a:pt x="0" y="26"/>
                      <a:pt x="5" y="80"/>
                      <a:pt x="14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64" y="89"/>
                      <a:pt x="60" y="73"/>
                    </a:cubicBezTo>
                    <a:cubicBezTo>
                      <a:pt x="56" y="57"/>
                      <a:pt x="39" y="43"/>
                      <a:pt x="39" y="35"/>
                    </a:cubicBezTo>
                    <a:cubicBezTo>
                      <a:pt x="39" y="33"/>
                      <a:pt x="44" y="33"/>
                      <a:pt x="45" y="35"/>
                    </a:cubicBezTo>
                    <a:cubicBezTo>
                      <a:pt x="45" y="38"/>
                      <a:pt x="47" y="41"/>
                      <a:pt x="54" y="39"/>
                    </a:cubicBezTo>
                    <a:cubicBezTo>
                      <a:pt x="58" y="38"/>
                      <a:pt x="59" y="41"/>
                      <a:pt x="62" y="42"/>
                    </a:cubicBezTo>
                    <a:cubicBezTo>
                      <a:pt x="65" y="43"/>
                      <a:pt x="66" y="44"/>
                      <a:pt x="69" y="46"/>
                    </a:cubicBezTo>
                    <a:cubicBezTo>
                      <a:pt x="69" y="46"/>
                      <a:pt x="71" y="43"/>
                      <a:pt x="73" y="39"/>
                    </a:cubicBezTo>
                    <a:cubicBezTo>
                      <a:pt x="75" y="36"/>
                      <a:pt x="76" y="33"/>
                      <a:pt x="71" y="3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826026" y="3409527"/>
              <a:ext cx="615553" cy="990015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EE5B5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rgbClr val="EE5B5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  <a:endParaRPr lang="en-US" altLang="zh-CN" sz="1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rgbClr val="EE5B5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</a:t>
              </a:r>
              <a:r>
                <a:rPr lang="zh-CN" altLang="en-US" sz="1400" dirty="0">
                  <a:solidFill>
                    <a:srgbClr val="EE5B5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3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3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6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6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37" dur="2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6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2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9"/>
          <p:cNvSpPr txBox="1"/>
          <p:nvPr/>
        </p:nvSpPr>
        <p:spPr>
          <a:xfrm>
            <a:off x="101600" y="52195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功能需求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217104" y="2635377"/>
            <a:ext cx="1354897" cy="1142620"/>
          </a:xfrm>
          <a:custGeom>
            <a:avLst/>
            <a:gdLst>
              <a:gd name="connsiteX0" fmla="*/ 216469 w 1354897"/>
              <a:gd name="connsiteY0" fmla="*/ 0 h 1142620"/>
              <a:gd name="connsiteX1" fmla="*/ 1278390 w 1354897"/>
              <a:gd name="connsiteY1" fmla="*/ 500799 h 1142620"/>
              <a:gd name="connsiteX2" fmla="*/ 1354897 w 1354897"/>
              <a:gd name="connsiteY2" fmla="*/ 603110 h 1142620"/>
              <a:gd name="connsiteX3" fmla="*/ 1352182 w 1354897"/>
              <a:gd name="connsiteY3" fmla="*/ 606741 h 1142620"/>
              <a:gd name="connsiteX4" fmla="*/ 1145112 w 1354897"/>
              <a:gd name="connsiteY4" fmla="*/ 1098825 h 1142620"/>
              <a:gd name="connsiteX5" fmla="*/ 1138428 w 1354897"/>
              <a:gd name="connsiteY5" fmla="*/ 1142620 h 1142620"/>
              <a:gd name="connsiteX6" fmla="*/ 1077550 w 1354897"/>
              <a:gd name="connsiteY6" fmla="*/ 1133329 h 1142620"/>
              <a:gd name="connsiteX7" fmla="*/ 6684 w 1354897"/>
              <a:gd name="connsiteY7" fmla="*/ 62463 h 1142620"/>
              <a:gd name="connsiteX8" fmla="*/ 0 w 1354897"/>
              <a:gd name="connsiteY8" fmla="*/ 18668 h 1142620"/>
              <a:gd name="connsiteX9" fmla="*/ 75763 w 1354897"/>
              <a:gd name="connsiteY9" fmla="*/ 7105 h 1142620"/>
              <a:gd name="connsiteX10" fmla="*/ 216469 w 1354897"/>
              <a:gd name="connsiteY10" fmla="*/ 0 h 114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54897" h="1142620">
                <a:moveTo>
                  <a:pt x="216469" y="0"/>
                </a:moveTo>
                <a:cubicBezTo>
                  <a:pt x="643991" y="0"/>
                  <a:pt x="1025980" y="194948"/>
                  <a:pt x="1278390" y="500799"/>
                </a:cubicBezTo>
                <a:lnTo>
                  <a:pt x="1354897" y="603110"/>
                </a:lnTo>
                <a:lnTo>
                  <a:pt x="1352182" y="606741"/>
                </a:lnTo>
                <a:cubicBezTo>
                  <a:pt x="1253259" y="753167"/>
                  <a:pt x="1181776" y="919654"/>
                  <a:pt x="1145112" y="1098825"/>
                </a:cubicBezTo>
                <a:lnTo>
                  <a:pt x="1138428" y="1142620"/>
                </a:lnTo>
                <a:lnTo>
                  <a:pt x="1077550" y="1133329"/>
                </a:lnTo>
                <a:cubicBezTo>
                  <a:pt x="540037" y="1023338"/>
                  <a:pt x="116675" y="599976"/>
                  <a:pt x="6684" y="62463"/>
                </a:cubicBezTo>
                <a:lnTo>
                  <a:pt x="0" y="18668"/>
                </a:lnTo>
                <a:lnTo>
                  <a:pt x="75763" y="7105"/>
                </a:lnTo>
                <a:cubicBezTo>
                  <a:pt x="122026" y="2407"/>
                  <a:pt x="168966" y="0"/>
                  <a:pt x="216469" y="0"/>
                </a:cubicBezTo>
                <a:close/>
              </a:path>
            </a:pathLst>
          </a:custGeom>
          <a:solidFill>
            <a:srgbClr val="F99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572001" y="2635377"/>
            <a:ext cx="1354897" cy="1142620"/>
          </a:xfrm>
          <a:custGeom>
            <a:avLst/>
            <a:gdLst>
              <a:gd name="connsiteX0" fmla="*/ 1138428 w 1354897"/>
              <a:gd name="connsiteY0" fmla="*/ 0 h 1142620"/>
              <a:gd name="connsiteX1" fmla="*/ 1279134 w 1354897"/>
              <a:gd name="connsiteY1" fmla="*/ 7105 h 1142620"/>
              <a:gd name="connsiteX2" fmla="*/ 1354897 w 1354897"/>
              <a:gd name="connsiteY2" fmla="*/ 18668 h 1142620"/>
              <a:gd name="connsiteX3" fmla="*/ 1348213 w 1354897"/>
              <a:gd name="connsiteY3" fmla="*/ 62463 h 1142620"/>
              <a:gd name="connsiteX4" fmla="*/ 277347 w 1354897"/>
              <a:gd name="connsiteY4" fmla="*/ 1133329 h 1142620"/>
              <a:gd name="connsiteX5" fmla="*/ 216469 w 1354897"/>
              <a:gd name="connsiteY5" fmla="*/ 1142620 h 1142620"/>
              <a:gd name="connsiteX6" fmla="*/ 209785 w 1354897"/>
              <a:gd name="connsiteY6" fmla="*/ 1098825 h 1142620"/>
              <a:gd name="connsiteX7" fmla="*/ 2715 w 1354897"/>
              <a:gd name="connsiteY7" fmla="*/ 606741 h 1142620"/>
              <a:gd name="connsiteX8" fmla="*/ 0 w 1354897"/>
              <a:gd name="connsiteY8" fmla="*/ 603110 h 1142620"/>
              <a:gd name="connsiteX9" fmla="*/ 76507 w 1354897"/>
              <a:gd name="connsiteY9" fmla="*/ 500799 h 1142620"/>
              <a:gd name="connsiteX10" fmla="*/ 1138428 w 1354897"/>
              <a:gd name="connsiteY10" fmla="*/ 0 h 114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54897" h="1142620">
                <a:moveTo>
                  <a:pt x="1138428" y="0"/>
                </a:moveTo>
                <a:cubicBezTo>
                  <a:pt x="1185931" y="0"/>
                  <a:pt x="1232871" y="2407"/>
                  <a:pt x="1279134" y="7105"/>
                </a:cubicBezTo>
                <a:lnTo>
                  <a:pt x="1354897" y="18668"/>
                </a:lnTo>
                <a:lnTo>
                  <a:pt x="1348213" y="62463"/>
                </a:lnTo>
                <a:cubicBezTo>
                  <a:pt x="1238222" y="599976"/>
                  <a:pt x="814860" y="1023338"/>
                  <a:pt x="277347" y="1133329"/>
                </a:cubicBezTo>
                <a:lnTo>
                  <a:pt x="216469" y="1142620"/>
                </a:lnTo>
                <a:lnTo>
                  <a:pt x="209785" y="1098825"/>
                </a:lnTo>
                <a:cubicBezTo>
                  <a:pt x="173122" y="919654"/>
                  <a:pt x="101639" y="753167"/>
                  <a:pt x="2715" y="606741"/>
                </a:cubicBezTo>
                <a:lnTo>
                  <a:pt x="0" y="603110"/>
                </a:lnTo>
                <a:lnTo>
                  <a:pt x="76507" y="500799"/>
                </a:lnTo>
                <a:cubicBezTo>
                  <a:pt x="328917" y="194948"/>
                  <a:pt x="710906" y="0"/>
                  <a:pt x="1138428" y="0"/>
                </a:cubicBezTo>
                <a:close/>
              </a:path>
            </a:pathLst>
          </a:custGeom>
          <a:solidFill>
            <a:srgbClr val="F99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4334256" y="3777997"/>
            <a:ext cx="475488" cy="1006614"/>
          </a:xfrm>
          <a:custGeom>
            <a:avLst/>
            <a:gdLst>
              <a:gd name="connsiteX0" fmla="*/ 21275 w 475488"/>
              <a:gd name="connsiteY0" fmla="*/ 0 h 1006614"/>
              <a:gd name="connsiteX1" fmla="*/ 97038 w 475488"/>
              <a:gd name="connsiteY1" fmla="*/ 11563 h 1006614"/>
              <a:gd name="connsiteX2" fmla="*/ 237744 w 475488"/>
              <a:gd name="connsiteY2" fmla="*/ 18668 h 1006614"/>
              <a:gd name="connsiteX3" fmla="*/ 378450 w 475488"/>
              <a:gd name="connsiteY3" fmla="*/ 11563 h 1006614"/>
              <a:gd name="connsiteX4" fmla="*/ 454213 w 475488"/>
              <a:gd name="connsiteY4" fmla="*/ 0 h 1006614"/>
              <a:gd name="connsiteX5" fmla="*/ 468383 w 475488"/>
              <a:gd name="connsiteY5" fmla="*/ 92846 h 1006614"/>
              <a:gd name="connsiteX6" fmla="*/ 475488 w 475488"/>
              <a:gd name="connsiteY6" fmla="*/ 233552 h 1006614"/>
              <a:gd name="connsiteX7" fmla="*/ 240459 w 475488"/>
              <a:gd name="connsiteY7" fmla="*/ 1002983 h 1006614"/>
              <a:gd name="connsiteX8" fmla="*/ 237744 w 475488"/>
              <a:gd name="connsiteY8" fmla="*/ 1006614 h 1006614"/>
              <a:gd name="connsiteX9" fmla="*/ 235029 w 475488"/>
              <a:gd name="connsiteY9" fmla="*/ 1002983 h 1006614"/>
              <a:gd name="connsiteX10" fmla="*/ 0 w 475488"/>
              <a:gd name="connsiteY10" fmla="*/ 233552 h 1006614"/>
              <a:gd name="connsiteX11" fmla="*/ 7105 w 475488"/>
              <a:gd name="connsiteY11" fmla="*/ 92846 h 1006614"/>
              <a:gd name="connsiteX12" fmla="*/ 21275 w 475488"/>
              <a:gd name="connsiteY12" fmla="*/ 0 h 1006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5488" h="1006614">
                <a:moveTo>
                  <a:pt x="21275" y="0"/>
                </a:moveTo>
                <a:lnTo>
                  <a:pt x="97038" y="11563"/>
                </a:lnTo>
                <a:cubicBezTo>
                  <a:pt x="143302" y="16261"/>
                  <a:pt x="190242" y="18668"/>
                  <a:pt x="237744" y="18668"/>
                </a:cubicBezTo>
                <a:cubicBezTo>
                  <a:pt x="285247" y="18668"/>
                  <a:pt x="332187" y="16261"/>
                  <a:pt x="378450" y="11563"/>
                </a:cubicBezTo>
                <a:lnTo>
                  <a:pt x="454213" y="0"/>
                </a:lnTo>
                <a:lnTo>
                  <a:pt x="468383" y="92846"/>
                </a:lnTo>
                <a:cubicBezTo>
                  <a:pt x="473081" y="139110"/>
                  <a:pt x="475488" y="186050"/>
                  <a:pt x="475488" y="233552"/>
                </a:cubicBezTo>
                <a:cubicBezTo>
                  <a:pt x="475488" y="518567"/>
                  <a:pt x="388845" y="783345"/>
                  <a:pt x="240459" y="1002983"/>
                </a:cubicBezTo>
                <a:lnTo>
                  <a:pt x="237744" y="1006614"/>
                </a:lnTo>
                <a:lnTo>
                  <a:pt x="235029" y="1002983"/>
                </a:lnTo>
                <a:cubicBezTo>
                  <a:pt x="86644" y="783345"/>
                  <a:pt x="0" y="518567"/>
                  <a:pt x="0" y="233552"/>
                </a:cubicBezTo>
                <a:cubicBezTo>
                  <a:pt x="0" y="186050"/>
                  <a:pt x="2407" y="139110"/>
                  <a:pt x="7105" y="92846"/>
                </a:cubicBezTo>
                <a:lnTo>
                  <a:pt x="21275" y="0"/>
                </a:lnTo>
                <a:close/>
              </a:path>
            </a:pathLst>
          </a:custGeom>
          <a:solidFill>
            <a:srgbClr val="F99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4355531" y="3238487"/>
            <a:ext cx="432938" cy="558178"/>
          </a:xfrm>
          <a:custGeom>
            <a:avLst/>
            <a:gdLst>
              <a:gd name="connsiteX0" fmla="*/ 216469 w 432938"/>
              <a:gd name="connsiteY0" fmla="*/ 0 h 558178"/>
              <a:gd name="connsiteX1" fmla="*/ 219184 w 432938"/>
              <a:gd name="connsiteY1" fmla="*/ 3631 h 558178"/>
              <a:gd name="connsiteX2" fmla="*/ 426254 w 432938"/>
              <a:gd name="connsiteY2" fmla="*/ 495715 h 558178"/>
              <a:gd name="connsiteX3" fmla="*/ 432938 w 432938"/>
              <a:gd name="connsiteY3" fmla="*/ 539510 h 558178"/>
              <a:gd name="connsiteX4" fmla="*/ 357175 w 432938"/>
              <a:gd name="connsiteY4" fmla="*/ 551073 h 558178"/>
              <a:gd name="connsiteX5" fmla="*/ 216469 w 432938"/>
              <a:gd name="connsiteY5" fmla="*/ 558178 h 558178"/>
              <a:gd name="connsiteX6" fmla="*/ 75763 w 432938"/>
              <a:gd name="connsiteY6" fmla="*/ 551073 h 558178"/>
              <a:gd name="connsiteX7" fmla="*/ 0 w 432938"/>
              <a:gd name="connsiteY7" fmla="*/ 539510 h 558178"/>
              <a:gd name="connsiteX8" fmla="*/ 6684 w 432938"/>
              <a:gd name="connsiteY8" fmla="*/ 495715 h 558178"/>
              <a:gd name="connsiteX9" fmla="*/ 213754 w 432938"/>
              <a:gd name="connsiteY9" fmla="*/ 3631 h 558178"/>
              <a:gd name="connsiteX10" fmla="*/ 216469 w 432938"/>
              <a:gd name="connsiteY10" fmla="*/ 0 h 55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938" h="558178">
                <a:moveTo>
                  <a:pt x="216469" y="0"/>
                </a:moveTo>
                <a:lnTo>
                  <a:pt x="219184" y="3631"/>
                </a:lnTo>
                <a:cubicBezTo>
                  <a:pt x="318108" y="150057"/>
                  <a:pt x="389591" y="316544"/>
                  <a:pt x="426254" y="495715"/>
                </a:cubicBezTo>
                <a:lnTo>
                  <a:pt x="432938" y="539510"/>
                </a:lnTo>
                <a:lnTo>
                  <a:pt x="357175" y="551073"/>
                </a:lnTo>
                <a:cubicBezTo>
                  <a:pt x="310912" y="555771"/>
                  <a:pt x="263972" y="558178"/>
                  <a:pt x="216469" y="558178"/>
                </a:cubicBezTo>
                <a:cubicBezTo>
                  <a:pt x="168967" y="558178"/>
                  <a:pt x="122027" y="555771"/>
                  <a:pt x="75763" y="551073"/>
                </a:cubicBezTo>
                <a:lnTo>
                  <a:pt x="0" y="539510"/>
                </a:lnTo>
                <a:lnTo>
                  <a:pt x="6684" y="495715"/>
                </a:lnTo>
                <a:cubicBezTo>
                  <a:pt x="43348" y="316544"/>
                  <a:pt x="114831" y="150057"/>
                  <a:pt x="213754" y="3631"/>
                </a:cubicBezTo>
                <a:lnTo>
                  <a:pt x="216469" y="0"/>
                </a:lnTo>
                <a:close/>
              </a:path>
            </a:pathLst>
          </a:cu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3195828" y="1044321"/>
            <a:ext cx="2752344" cy="2194166"/>
          </a:xfrm>
          <a:custGeom>
            <a:avLst/>
            <a:gdLst>
              <a:gd name="connsiteX0" fmla="*/ 1376172 w 2752344"/>
              <a:gd name="connsiteY0" fmla="*/ 0 h 2194166"/>
              <a:gd name="connsiteX1" fmla="*/ 2752344 w 2752344"/>
              <a:gd name="connsiteY1" fmla="*/ 1376172 h 2194166"/>
              <a:gd name="connsiteX2" fmla="*/ 2745239 w 2752344"/>
              <a:gd name="connsiteY2" fmla="*/ 1516878 h 2194166"/>
              <a:gd name="connsiteX3" fmla="*/ 2731069 w 2752344"/>
              <a:gd name="connsiteY3" fmla="*/ 1609724 h 2194166"/>
              <a:gd name="connsiteX4" fmla="*/ 2655306 w 2752344"/>
              <a:gd name="connsiteY4" fmla="*/ 1598161 h 2194166"/>
              <a:gd name="connsiteX5" fmla="*/ 2514600 w 2752344"/>
              <a:gd name="connsiteY5" fmla="*/ 1591056 h 2194166"/>
              <a:gd name="connsiteX6" fmla="*/ 1452679 w 2752344"/>
              <a:gd name="connsiteY6" fmla="*/ 2091855 h 2194166"/>
              <a:gd name="connsiteX7" fmla="*/ 1376172 w 2752344"/>
              <a:gd name="connsiteY7" fmla="*/ 2194166 h 2194166"/>
              <a:gd name="connsiteX8" fmla="*/ 1299665 w 2752344"/>
              <a:gd name="connsiteY8" fmla="*/ 2091855 h 2194166"/>
              <a:gd name="connsiteX9" fmla="*/ 237744 w 2752344"/>
              <a:gd name="connsiteY9" fmla="*/ 1591056 h 2194166"/>
              <a:gd name="connsiteX10" fmla="*/ 97038 w 2752344"/>
              <a:gd name="connsiteY10" fmla="*/ 1598161 h 2194166"/>
              <a:gd name="connsiteX11" fmla="*/ 21275 w 2752344"/>
              <a:gd name="connsiteY11" fmla="*/ 1609724 h 2194166"/>
              <a:gd name="connsiteX12" fmla="*/ 7105 w 2752344"/>
              <a:gd name="connsiteY12" fmla="*/ 1516878 h 2194166"/>
              <a:gd name="connsiteX13" fmla="*/ 0 w 2752344"/>
              <a:gd name="connsiteY13" fmla="*/ 1376172 h 2194166"/>
              <a:gd name="connsiteX14" fmla="*/ 1376172 w 2752344"/>
              <a:gd name="connsiteY14" fmla="*/ 0 h 219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2344" h="2194166">
                <a:moveTo>
                  <a:pt x="1376172" y="0"/>
                </a:moveTo>
                <a:cubicBezTo>
                  <a:pt x="2136211" y="0"/>
                  <a:pt x="2752344" y="616133"/>
                  <a:pt x="2752344" y="1376172"/>
                </a:cubicBezTo>
                <a:cubicBezTo>
                  <a:pt x="2752344" y="1423674"/>
                  <a:pt x="2749937" y="1470615"/>
                  <a:pt x="2745239" y="1516878"/>
                </a:cubicBezTo>
                <a:lnTo>
                  <a:pt x="2731069" y="1609724"/>
                </a:lnTo>
                <a:lnTo>
                  <a:pt x="2655306" y="1598161"/>
                </a:lnTo>
                <a:cubicBezTo>
                  <a:pt x="2609043" y="1593463"/>
                  <a:pt x="2562103" y="1591056"/>
                  <a:pt x="2514600" y="1591056"/>
                </a:cubicBezTo>
                <a:cubicBezTo>
                  <a:pt x="2087078" y="1591056"/>
                  <a:pt x="1705089" y="1786004"/>
                  <a:pt x="1452679" y="2091855"/>
                </a:cubicBezTo>
                <a:lnTo>
                  <a:pt x="1376172" y="2194166"/>
                </a:lnTo>
                <a:lnTo>
                  <a:pt x="1299665" y="2091855"/>
                </a:lnTo>
                <a:cubicBezTo>
                  <a:pt x="1047255" y="1786004"/>
                  <a:pt x="665266" y="1591056"/>
                  <a:pt x="237744" y="1591056"/>
                </a:cubicBezTo>
                <a:cubicBezTo>
                  <a:pt x="190241" y="1591056"/>
                  <a:pt x="143301" y="1593463"/>
                  <a:pt x="97038" y="1598161"/>
                </a:cubicBezTo>
                <a:lnTo>
                  <a:pt x="21275" y="1609724"/>
                </a:lnTo>
                <a:lnTo>
                  <a:pt x="7105" y="1516878"/>
                </a:lnTo>
                <a:cubicBezTo>
                  <a:pt x="2407" y="1470615"/>
                  <a:pt x="0" y="1423674"/>
                  <a:pt x="0" y="1376172"/>
                </a:cubicBezTo>
                <a:cubicBezTo>
                  <a:pt x="0" y="616133"/>
                  <a:pt x="616133" y="0"/>
                  <a:pt x="1376172" y="0"/>
                </a:cubicBezTo>
                <a:close/>
              </a:path>
            </a:pathLst>
          </a:cu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057400" y="2654045"/>
            <a:ext cx="2514600" cy="2733676"/>
          </a:xfrm>
          <a:custGeom>
            <a:avLst/>
            <a:gdLst>
              <a:gd name="connsiteX0" fmla="*/ 1159703 w 2514600"/>
              <a:gd name="connsiteY0" fmla="*/ 0 h 2733676"/>
              <a:gd name="connsiteX1" fmla="*/ 1166387 w 2514600"/>
              <a:gd name="connsiteY1" fmla="*/ 43795 h 2733676"/>
              <a:gd name="connsiteX2" fmla="*/ 2237253 w 2514600"/>
              <a:gd name="connsiteY2" fmla="*/ 1114661 h 2733676"/>
              <a:gd name="connsiteX3" fmla="*/ 2298131 w 2514600"/>
              <a:gd name="connsiteY3" fmla="*/ 1123952 h 2733676"/>
              <a:gd name="connsiteX4" fmla="*/ 2283961 w 2514600"/>
              <a:gd name="connsiteY4" fmla="*/ 1216798 h 2733676"/>
              <a:gd name="connsiteX5" fmla="*/ 2276856 w 2514600"/>
              <a:gd name="connsiteY5" fmla="*/ 1357504 h 2733676"/>
              <a:gd name="connsiteX6" fmla="*/ 2511885 w 2514600"/>
              <a:gd name="connsiteY6" fmla="*/ 2126935 h 2733676"/>
              <a:gd name="connsiteX7" fmla="*/ 2514600 w 2514600"/>
              <a:gd name="connsiteY7" fmla="*/ 2130566 h 2733676"/>
              <a:gd name="connsiteX8" fmla="*/ 2438093 w 2514600"/>
              <a:gd name="connsiteY8" fmla="*/ 2232877 h 2733676"/>
              <a:gd name="connsiteX9" fmla="*/ 1376172 w 2514600"/>
              <a:gd name="connsiteY9" fmla="*/ 2733676 h 2733676"/>
              <a:gd name="connsiteX10" fmla="*/ 0 w 2514600"/>
              <a:gd name="connsiteY10" fmla="*/ 1357504 h 2733676"/>
              <a:gd name="connsiteX11" fmla="*/ 1098825 w 2514600"/>
              <a:gd name="connsiteY11" fmla="*/ 9291 h 2733676"/>
              <a:gd name="connsiteX12" fmla="*/ 1159703 w 2514600"/>
              <a:gd name="connsiteY12" fmla="*/ 0 h 273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4600" h="2733676">
                <a:moveTo>
                  <a:pt x="1159703" y="0"/>
                </a:moveTo>
                <a:lnTo>
                  <a:pt x="1166387" y="43795"/>
                </a:lnTo>
                <a:cubicBezTo>
                  <a:pt x="1276378" y="581308"/>
                  <a:pt x="1699740" y="1004670"/>
                  <a:pt x="2237253" y="1114661"/>
                </a:cubicBezTo>
                <a:lnTo>
                  <a:pt x="2298131" y="1123952"/>
                </a:lnTo>
                <a:lnTo>
                  <a:pt x="2283961" y="1216798"/>
                </a:lnTo>
                <a:cubicBezTo>
                  <a:pt x="2279263" y="1263062"/>
                  <a:pt x="2276856" y="1310002"/>
                  <a:pt x="2276856" y="1357504"/>
                </a:cubicBezTo>
                <a:cubicBezTo>
                  <a:pt x="2276856" y="1642519"/>
                  <a:pt x="2363500" y="1907297"/>
                  <a:pt x="2511885" y="2126935"/>
                </a:cubicBezTo>
                <a:lnTo>
                  <a:pt x="2514600" y="2130566"/>
                </a:lnTo>
                <a:lnTo>
                  <a:pt x="2438093" y="2232877"/>
                </a:lnTo>
                <a:cubicBezTo>
                  <a:pt x="2185683" y="2538728"/>
                  <a:pt x="1803694" y="2733676"/>
                  <a:pt x="1376172" y="2733676"/>
                </a:cubicBezTo>
                <a:cubicBezTo>
                  <a:pt x="616133" y="2733676"/>
                  <a:pt x="0" y="2117543"/>
                  <a:pt x="0" y="1357504"/>
                </a:cubicBezTo>
                <a:cubicBezTo>
                  <a:pt x="0" y="692470"/>
                  <a:pt x="471727" y="137614"/>
                  <a:pt x="1098825" y="9291"/>
                </a:cubicBezTo>
                <a:lnTo>
                  <a:pt x="1159703" y="0"/>
                </a:lnTo>
                <a:close/>
              </a:path>
            </a:pathLst>
          </a:cu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4572000" y="2654045"/>
            <a:ext cx="2514600" cy="2733676"/>
          </a:xfrm>
          <a:custGeom>
            <a:avLst/>
            <a:gdLst>
              <a:gd name="connsiteX0" fmla="*/ 1354897 w 2514600"/>
              <a:gd name="connsiteY0" fmla="*/ 0 h 2733676"/>
              <a:gd name="connsiteX1" fmla="*/ 1415775 w 2514600"/>
              <a:gd name="connsiteY1" fmla="*/ 9291 h 2733676"/>
              <a:gd name="connsiteX2" fmla="*/ 2514600 w 2514600"/>
              <a:gd name="connsiteY2" fmla="*/ 1357504 h 2733676"/>
              <a:gd name="connsiteX3" fmla="*/ 1138428 w 2514600"/>
              <a:gd name="connsiteY3" fmla="*/ 2733676 h 2733676"/>
              <a:gd name="connsiteX4" fmla="*/ 76507 w 2514600"/>
              <a:gd name="connsiteY4" fmla="*/ 2232877 h 2733676"/>
              <a:gd name="connsiteX5" fmla="*/ 0 w 2514600"/>
              <a:gd name="connsiteY5" fmla="*/ 2130566 h 2733676"/>
              <a:gd name="connsiteX6" fmla="*/ 2715 w 2514600"/>
              <a:gd name="connsiteY6" fmla="*/ 2126935 h 2733676"/>
              <a:gd name="connsiteX7" fmla="*/ 237744 w 2514600"/>
              <a:gd name="connsiteY7" fmla="*/ 1357504 h 2733676"/>
              <a:gd name="connsiteX8" fmla="*/ 230639 w 2514600"/>
              <a:gd name="connsiteY8" fmla="*/ 1216798 h 2733676"/>
              <a:gd name="connsiteX9" fmla="*/ 216469 w 2514600"/>
              <a:gd name="connsiteY9" fmla="*/ 1123952 h 2733676"/>
              <a:gd name="connsiteX10" fmla="*/ 277347 w 2514600"/>
              <a:gd name="connsiteY10" fmla="*/ 1114661 h 2733676"/>
              <a:gd name="connsiteX11" fmla="*/ 1348213 w 2514600"/>
              <a:gd name="connsiteY11" fmla="*/ 43795 h 2733676"/>
              <a:gd name="connsiteX12" fmla="*/ 1354897 w 2514600"/>
              <a:gd name="connsiteY12" fmla="*/ 0 h 273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4600" h="2733676">
                <a:moveTo>
                  <a:pt x="1354897" y="0"/>
                </a:moveTo>
                <a:lnTo>
                  <a:pt x="1415775" y="9291"/>
                </a:lnTo>
                <a:cubicBezTo>
                  <a:pt x="2042873" y="137614"/>
                  <a:pt x="2514600" y="692470"/>
                  <a:pt x="2514600" y="1357504"/>
                </a:cubicBezTo>
                <a:cubicBezTo>
                  <a:pt x="2514600" y="2117543"/>
                  <a:pt x="1898467" y="2733676"/>
                  <a:pt x="1138428" y="2733676"/>
                </a:cubicBezTo>
                <a:cubicBezTo>
                  <a:pt x="710906" y="2733676"/>
                  <a:pt x="328917" y="2538728"/>
                  <a:pt x="76507" y="2232877"/>
                </a:cubicBezTo>
                <a:lnTo>
                  <a:pt x="0" y="2130566"/>
                </a:lnTo>
                <a:lnTo>
                  <a:pt x="2715" y="2126935"/>
                </a:lnTo>
                <a:cubicBezTo>
                  <a:pt x="151101" y="1907297"/>
                  <a:pt x="237744" y="1642519"/>
                  <a:pt x="237744" y="1357504"/>
                </a:cubicBezTo>
                <a:cubicBezTo>
                  <a:pt x="237744" y="1310002"/>
                  <a:pt x="235337" y="1263062"/>
                  <a:pt x="230639" y="1216798"/>
                </a:cubicBezTo>
                <a:lnTo>
                  <a:pt x="216469" y="1123952"/>
                </a:lnTo>
                <a:lnTo>
                  <a:pt x="277347" y="1114661"/>
                </a:lnTo>
                <a:cubicBezTo>
                  <a:pt x="814860" y="1004670"/>
                  <a:pt x="1238222" y="581308"/>
                  <a:pt x="1348213" y="43795"/>
                </a:cubicBezTo>
                <a:lnTo>
                  <a:pt x="1354897" y="0"/>
                </a:lnTo>
                <a:close/>
              </a:path>
            </a:pathLst>
          </a:cu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606554" y="1807079"/>
            <a:ext cx="4027161" cy="2543726"/>
            <a:chOff x="2606554" y="1807079"/>
            <a:chExt cx="4027161" cy="2543726"/>
          </a:xfrm>
        </p:grpSpPr>
        <p:sp>
          <p:nvSpPr>
            <p:cNvPr id="22" name="矩形 21"/>
            <p:cNvSpPr/>
            <p:nvPr/>
          </p:nvSpPr>
          <p:spPr>
            <a:xfrm>
              <a:off x="3838904" y="1807079"/>
              <a:ext cx="1608830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体验</a:t>
              </a:r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606554" y="3735893"/>
              <a:ext cx="1608830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体验</a:t>
              </a:r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024885" y="3735893"/>
              <a:ext cx="1608830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体验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55382" y="1615948"/>
            <a:ext cx="2203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384682" y="1615948"/>
            <a:ext cx="2203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5382" y="5125033"/>
            <a:ext cx="2203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84682" y="5131484"/>
            <a:ext cx="2203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5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7" grpId="0" animBg="1"/>
      <p:bldP spid="20" grpId="0" animBg="1"/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4" name="直接连接符 1033"/>
          <p:cNvCxnSpPr/>
          <p:nvPr/>
        </p:nvCxnSpPr>
        <p:spPr>
          <a:xfrm>
            <a:off x="4848321" y="1225456"/>
            <a:ext cx="2295429" cy="4127594"/>
          </a:xfrm>
          <a:prstGeom prst="line">
            <a:avLst/>
          </a:prstGeom>
          <a:ln w="31750">
            <a:solidFill>
              <a:srgbClr val="733D4D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383089" y="1674454"/>
            <a:ext cx="4050801" cy="3501818"/>
            <a:chOff x="383089" y="1483954"/>
            <a:chExt cx="4050801" cy="3501818"/>
          </a:xfrm>
        </p:grpSpPr>
        <p:sp>
          <p:nvSpPr>
            <p:cNvPr id="47" name="任意多边形 46"/>
            <p:cNvSpPr/>
            <p:nvPr/>
          </p:nvSpPr>
          <p:spPr>
            <a:xfrm>
              <a:off x="383089" y="4353283"/>
              <a:ext cx="2583739" cy="632489"/>
            </a:xfrm>
            <a:custGeom>
              <a:avLst/>
              <a:gdLst>
                <a:gd name="connsiteX0" fmla="*/ 332139 w 2583739"/>
                <a:gd name="connsiteY0" fmla="*/ 0 h 632489"/>
                <a:gd name="connsiteX1" fmla="*/ 2583739 w 2583739"/>
                <a:gd name="connsiteY1" fmla="*/ 0 h 632489"/>
                <a:gd name="connsiteX2" fmla="*/ 2583739 w 2583739"/>
                <a:gd name="connsiteY2" fmla="*/ 632489 h 632489"/>
                <a:gd name="connsiteX3" fmla="*/ 0 w 2583739"/>
                <a:gd name="connsiteY3" fmla="*/ 632489 h 63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3739" h="632489">
                  <a:moveTo>
                    <a:pt x="332139" y="0"/>
                  </a:moveTo>
                  <a:lnTo>
                    <a:pt x="2583739" y="0"/>
                  </a:lnTo>
                  <a:lnTo>
                    <a:pt x="2583739" y="632489"/>
                  </a:lnTo>
                  <a:lnTo>
                    <a:pt x="0" y="632489"/>
                  </a:lnTo>
                  <a:close/>
                </a:path>
              </a:pathLst>
            </a:cu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760217" y="3635120"/>
              <a:ext cx="2587952" cy="632489"/>
            </a:xfrm>
            <a:custGeom>
              <a:avLst/>
              <a:gdLst>
                <a:gd name="connsiteX0" fmla="*/ 332140 w 2587952"/>
                <a:gd name="connsiteY0" fmla="*/ 0 h 632489"/>
                <a:gd name="connsiteX1" fmla="*/ 2587952 w 2587952"/>
                <a:gd name="connsiteY1" fmla="*/ 0 h 632489"/>
                <a:gd name="connsiteX2" fmla="*/ 2587952 w 2587952"/>
                <a:gd name="connsiteY2" fmla="*/ 632489 h 632489"/>
                <a:gd name="connsiteX3" fmla="*/ 0 w 2587952"/>
                <a:gd name="connsiteY3" fmla="*/ 632489 h 63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952" h="632489">
                  <a:moveTo>
                    <a:pt x="332140" y="0"/>
                  </a:moveTo>
                  <a:lnTo>
                    <a:pt x="2587952" y="0"/>
                  </a:lnTo>
                  <a:lnTo>
                    <a:pt x="2587952" y="632489"/>
                  </a:lnTo>
                  <a:lnTo>
                    <a:pt x="0" y="632489"/>
                  </a:lnTo>
                  <a:close/>
                </a:path>
              </a:pathLst>
            </a:cu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1131883" y="2927351"/>
              <a:ext cx="2566091" cy="632489"/>
            </a:xfrm>
            <a:custGeom>
              <a:avLst/>
              <a:gdLst>
                <a:gd name="connsiteX0" fmla="*/ 332140 w 2566091"/>
                <a:gd name="connsiteY0" fmla="*/ 0 h 632489"/>
                <a:gd name="connsiteX1" fmla="*/ 2566091 w 2566091"/>
                <a:gd name="connsiteY1" fmla="*/ 0 h 632489"/>
                <a:gd name="connsiteX2" fmla="*/ 2566091 w 2566091"/>
                <a:gd name="connsiteY2" fmla="*/ 632489 h 632489"/>
                <a:gd name="connsiteX3" fmla="*/ 0 w 2566091"/>
                <a:gd name="connsiteY3" fmla="*/ 632489 h 63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6091" h="632489">
                  <a:moveTo>
                    <a:pt x="332140" y="0"/>
                  </a:moveTo>
                  <a:lnTo>
                    <a:pt x="2566091" y="0"/>
                  </a:lnTo>
                  <a:lnTo>
                    <a:pt x="2566091" y="632489"/>
                  </a:lnTo>
                  <a:lnTo>
                    <a:pt x="0" y="632489"/>
                  </a:lnTo>
                  <a:close/>
                </a:path>
              </a:pathLst>
            </a:cu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1510979" y="2205443"/>
              <a:ext cx="2552572" cy="632489"/>
            </a:xfrm>
            <a:custGeom>
              <a:avLst/>
              <a:gdLst>
                <a:gd name="connsiteX0" fmla="*/ 332139 w 2552572"/>
                <a:gd name="connsiteY0" fmla="*/ 0 h 632489"/>
                <a:gd name="connsiteX1" fmla="*/ 2552572 w 2552572"/>
                <a:gd name="connsiteY1" fmla="*/ 0 h 632489"/>
                <a:gd name="connsiteX2" fmla="*/ 2552572 w 2552572"/>
                <a:gd name="connsiteY2" fmla="*/ 632489 h 632489"/>
                <a:gd name="connsiteX3" fmla="*/ 0 w 2552572"/>
                <a:gd name="connsiteY3" fmla="*/ 632489 h 63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572" h="632489">
                  <a:moveTo>
                    <a:pt x="332139" y="0"/>
                  </a:moveTo>
                  <a:lnTo>
                    <a:pt x="2552572" y="0"/>
                  </a:lnTo>
                  <a:lnTo>
                    <a:pt x="2552572" y="632489"/>
                  </a:lnTo>
                  <a:lnTo>
                    <a:pt x="0" y="632489"/>
                  </a:lnTo>
                  <a:close/>
                </a:path>
              </a:pathLst>
            </a:cu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1885785" y="1483954"/>
              <a:ext cx="2548105" cy="632489"/>
            </a:xfrm>
            <a:custGeom>
              <a:avLst/>
              <a:gdLst>
                <a:gd name="connsiteX0" fmla="*/ 332139 w 2548105"/>
                <a:gd name="connsiteY0" fmla="*/ 0 h 632489"/>
                <a:gd name="connsiteX1" fmla="*/ 2548105 w 2548105"/>
                <a:gd name="connsiteY1" fmla="*/ 0 h 632489"/>
                <a:gd name="connsiteX2" fmla="*/ 2548105 w 2548105"/>
                <a:gd name="connsiteY2" fmla="*/ 632489 h 632489"/>
                <a:gd name="connsiteX3" fmla="*/ 0 w 2548105"/>
                <a:gd name="connsiteY3" fmla="*/ 632489 h 63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8105" h="632489">
                  <a:moveTo>
                    <a:pt x="332139" y="0"/>
                  </a:moveTo>
                  <a:lnTo>
                    <a:pt x="2548105" y="0"/>
                  </a:lnTo>
                  <a:lnTo>
                    <a:pt x="2548105" y="632489"/>
                  </a:lnTo>
                  <a:lnTo>
                    <a:pt x="0" y="632489"/>
                  </a:lnTo>
                  <a:close/>
                </a:path>
              </a:pathLst>
            </a:cu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9"/>
          <p:cNvSpPr txBox="1"/>
          <p:nvPr/>
        </p:nvSpPr>
        <p:spPr>
          <a:xfrm>
            <a:off x="101600" y="52195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功能需求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0762" y="1828014"/>
            <a:ext cx="3262788" cy="3158172"/>
            <a:chOff x="800762" y="1828014"/>
            <a:chExt cx="3262788" cy="3158172"/>
          </a:xfrm>
        </p:grpSpPr>
        <p:sp>
          <p:nvSpPr>
            <p:cNvPr id="76" name="矩形 75"/>
            <p:cNvSpPr/>
            <p:nvPr/>
          </p:nvSpPr>
          <p:spPr>
            <a:xfrm>
              <a:off x="2263056" y="1828014"/>
              <a:ext cx="18004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1937804" y="2566960"/>
              <a:ext cx="18004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1547675" y="3269769"/>
              <a:ext cx="18004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170985" y="3978230"/>
              <a:ext cx="18004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800762" y="4678409"/>
              <a:ext cx="18004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54533" y="1752755"/>
            <a:ext cx="338958" cy="338958"/>
            <a:chOff x="5054533" y="1752755"/>
            <a:chExt cx="338958" cy="338958"/>
          </a:xfrm>
        </p:grpSpPr>
        <p:sp>
          <p:nvSpPr>
            <p:cNvPr id="56" name="椭圆 55"/>
            <p:cNvSpPr/>
            <p:nvPr/>
          </p:nvSpPr>
          <p:spPr>
            <a:xfrm rot="19870432">
              <a:off x="5054533" y="1752755"/>
              <a:ext cx="338958" cy="338958"/>
            </a:xfrm>
            <a:prstGeom prst="ellips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2" name="文本框 1031"/>
            <p:cNvSpPr txBox="1"/>
            <p:nvPr/>
          </p:nvSpPr>
          <p:spPr>
            <a:xfrm>
              <a:off x="5085993" y="176434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zh-CN" altLang="en-US" sz="1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62921" y="2465597"/>
            <a:ext cx="338958" cy="338958"/>
            <a:chOff x="5462921" y="2465597"/>
            <a:chExt cx="338958" cy="338958"/>
          </a:xfrm>
        </p:grpSpPr>
        <p:sp>
          <p:nvSpPr>
            <p:cNvPr id="58" name="椭圆 57"/>
            <p:cNvSpPr/>
            <p:nvPr/>
          </p:nvSpPr>
          <p:spPr>
            <a:xfrm rot="19870432">
              <a:off x="5462921" y="2465597"/>
              <a:ext cx="338958" cy="338958"/>
            </a:xfrm>
            <a:prstGeom prst="ellips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5500728" y="247599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zh-CN" altLang="en-US" sz="1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61186" y="3178564"/>
            <a:ext cx="338958" cy="338958"/>
            <a:chOff x="5861186" y="3178564"/>
            <a:chExt cx="338958" cy="338958"/>
          </a:xfrm>
        </p:grpSpPr>
        <p:sp>
          <p:nvSpPr>
            <p:cNvPr id="59" name="椭圆 58"/>
            <p:cNvSpPr/>
            <p:nvPr/>
          </p:nvSpPr>
          <p:spPr>
            <a:xfrm rot="19870432">
              <a:off x="5861186" y="3178564"/>
              <a:ext cx="338958" cy="338958"/>
            </a:xfrm>
            <a:prstGeom prst="ellips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5898494" y="319415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zh-CN" altLang="en-US" sz="1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50094" y="3886334"/>
            <a:ext cx="338958" cy="338958"/>
            <a:chOff x="6250094" y="3886334"/>
            <a:chExt cx="338958" cy="338958"/>
          </a:xfrm>
        </p:grpSpPr>
        <p:sp>
          <p:nvSpPr>
            <p:cNvPr id="60" name="椭圆 59"/>
            <p:cNvSpPr/>
            <p:nvPr/>
          </p:nvSpPr>
          <p:spPr>
            <a:xfrm rot="19870432">
              <a:off x="6250094" y="3886334"/>
              <a:ext cx="338958" cy="338958"/>
            </a:xfrm>
            <a:prstGeom prst="ellips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6278916" y="390192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zh-CN" altLang="en-US" sz="1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41019" y="4604498"/>
            <a:ext cx="338958" cy="338958"/>
            <a:chOff x="6641019" y="4604498"/>
            <a:chExt cx="338958" cy="338958"/>
          </a:xfrm>
        </p:grpSpPr>
        <p:sp>
          <p:nvSpPr>
            <p:cNvPr id="61" name="椭圆 60"/>
            <p:cNvSpPr/>
            <p:nvPr/>
          </p:nvSpPr>
          <p:spPr>
            <a:xfrm rot="19870432">
              <a:off x="6641019" y="4604498"/>
              <a:ext cx="338958" cy="338958"/>
            </a:xfrm>
            <a:prstGeom prst="ellips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6672479" y="462008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+mj-lt"/>
                </a:rPr>
                <a:t>5</a:t>
              </a:r>
              <a:endParaRPr lang="zh-CN" altLang="en-US" sz="1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01256" y="1671132"/>
            <a:ext cx="3655737" cy="3511788"/>
            <a:chOff x="2601256" y="1671132"/>
            <a:chExt cx="3655737" cy="3511788"/>
          </a:xfrm>
        </p:grpSpPr>
        <p:sp>
          <p:nvSpPr>
            <p:cNvPr id="19" name="平行四边形 18"/>
            <p:cNvSpPr/>
            <p:nvPr/>
          </p:nvSpPr>
          <p:spPr>
            <a:xfrm flipH="1">
              <a:off x="4063550" y="2306944"/>
              <a:ext cx="731146" cy="82350"/>
            </a:xfrm>
            <a:prstGeom prst="parallelogram">
              <a:avLst>
                <a:gd name="adj" fmla="val 194967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063550" y="1671132"/>
              <a:ext cx="731147" cy="639137"/>
            </a:xfrm>
            <a:custGeom>
              <a:avLst/>
              <a:gdLst>
                <a:gd name="connsiteX0" fmla="*/ 0 w 731147"/>
                <a:gd name="connsiteY0" fmla="*/ 639137 h 639137"/>
                <a:gd name="connsiteX1" fmla="*/ 365574 w 731147"/>
                <a:gd name="connsiteY1" fmla="*/ 0 h 639137"/>
                <a:gd name="connsiteX2" fmla="*/ 365573 w 731147"/>
                <a:gd name="connsiteY2" fmla="*/ 0 h 639137"/>
                <a:gd name="connsiteX3" fmla="*/ 731147 w 731147"/>
                <a:gd name="connsiteY3" fmla="*/ 639137 h 639137"/>
                <a:gd name="connsiteX4" fmla="*/ 0 w 731147"/>
                <a:gd name="connsiteY4" fmla="*/ 639137 h 63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147" h="639137">
                  <a:moveTo>
                    <a:pt x="0" y="639137"/>
                  </a:moveTo>
                  <a:lnTo>
                    <a:pt x="365574" y="0"/>
                  </a:lnTo>
                  <a:lnTo>
                    <a:pt x="365573" y="0"/>
                  </a:lnTo>
                  <a:lnTo>
                    <a:pt x="731147" y="639137"/>
                  </a:lnTo>
                  <a:lnTo>
                    <a:pt x="0" y="639137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 kern="1200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3697977" y="2389295"/>
              <a:ext cx="1462294" cy="639137"/>
            </a:xfrm>
            <a:custGeom>
              <a:avLst/>
              <a:gdLst>
                <a:gd name="connsiteX0" fmla="*/ 0 w 1462294"/>
                <a:gd name="connsiteY0" fmla="*/ 639137 h 639137"/>
                <a:gd name="connsiteX1" fmla="*/ 365574 w 1462294"/>
                <a:gd name="connsiteY1" fmla="*/ 0 h 639137"/>
                <a:gd name="connsiteX2" fmla="*/ 1096720 w 1462294"/>
                <a:gd name="connsiteY2" fmla="*/ 0 h 639137"/>
                <a:gd name="connsiteX3" fmla="*/ 1462294 w 1462294"/>
                <a:gd name="connsiteY3" fmla="*/ 639137 h 639137"/>
                <a:gd name="connsiteX4" fmla="*/ 0 w 1462294"/>
                <a:gd name="connsiteY4" fmla="*/ 639137 h 63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2294" h="639137">
                  <a:moveTo>
                    <a:pt x="0" y="639137"/>
                  </a:moveTo>
                  <a:lnTo>
                    <a:pt x="365574" y="0"/>
                  </a:lnTo>
                  <a:lnTo>
                    <a:pt x="1096720" y="0"/>
                  </a:lnTo>
                  <a:lnTo>
                    <a:pt x="1462294" y="639137"/>
                  </a:lnTo>
                  <a:lnTo>
                    <a:pt x="0" y="639137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731" tIns="36830" rIns="292732" bIns="3683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 kern="120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3332403" y="3107458"/>
              <a:ext cx="2193442" cy="639137"/>
            </a:xfrm>
            <a:custGeom>
              <a:avLst/>
              <a:gdLst>
                <a:gd name="connsiteX0" fmla="*/ 0 w 2193442"/>
                <a:gd name="connsiteY0" fmla="*/ 639137 h 639137"/>
                <a:gd name="connsiteX1" fmla="*/ 365574 w 2193442"/>
                <a:gd name="connsiteY1" fmla="*/ 0 h 639137"/>
                <a:gd name="connsiteX2" fmla="*/ 1827868 w 2193442"/>
                <a:gd name="connsiteY2" fmla="*/ 0 h 639137"/>
                <a:gd name="connsiteX3" fmla="*/ 2193442 w 2193442"/>
                <a:gd name="connsiteY3" fmla="*/ 639137 h 639137"/>
                <a:gd name="connsiteX4" fmla="*/ 0 w 2193442"/>
                <a:gd name="connsiteY4" fmla="*/ 639137 h 63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442" h="639137">
                  <a:moveTo>
                    <a:pt x="0" y="639137"/>
                  </a:moveTo>
                  <a:lnTo>
                    <a:pt x="365574" y="0"/>
                  </a:lnTo>
                  <a:lnTo>
                    <a:pt x="1827868" y="0"/>
                  </a:lnTo>
                  <a:lnTo>
                    <a:pt x="2193442" y="639137"/>
                  </a:lnTo>
                  <a:lnTo>
                    <a:pt x="0" y="639137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9572" tIns="45720" rIns="429573" bIns="4572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 dirty="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2966829" y="3825621"/>
              <a:ext cx="2924589" cy="639137"/>
            </a:xfrm>
            <a:custGeom>
              <a:avLst/>
              <a:gdLst>
                <a:gd name="connsiteX0" fmla="*/ 0 w 2924589"/>
                <a:gd name="connsiteY0" fmla="*/ 639137 h 639137"/>
                <a:gd name="connsiteX1" fmla="*/ 365574 w 2924589"/>
                <a:gd name="connsiteY1" fmla="*/ 0 h 639137"/>
                <a:gd name="connsiteX2" fmla="*/ 2559015 w 2924589"/>
                <a:gd name="connsiteY2" fmla="*/ 0 h 639137"/>
                <a:gd name="connsiteX3" fmla="*/ 2924589 w 2924589"/>
                <a:gd name="connsiteY3" fmla="*/ 639137 h 639137"/>
                <a:gd name="connsiteX4" fmla="*/ 0 w 2924589"/>
                <a:gd name="connsiteY4" fmla="*/ 639137 h 63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4589" h="639137">
                  <a:moveTo>
                    <a:pt x="0" y="639137"/>
                  </a:moveTo>
                  <a:lnTo>
                    <a:pt x="365574" y="0"/>
                  </a:lnTo>
                  <a:lnTo>
                    <a:pt x="2559015" y="0"/>
                  </a:lnTo>
                  <a:lnTo>
                    <a:pt x="2924589" y="639137"/>
                  </a:lnTo>
                  <a:lnTo>
                    <a:pt x="0" y="639137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0063" tIns="48260" rIns="560063" bIns="4826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800" kern="1200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2601256" y="4543783"/>
              <a:ext cx="3655737" cy="639137"/>
            </a:xfrm>
            <a:custGeom>
              <a:avLst/>
              <a:gdLst>
                <a:gd name="connsiteX0" fmla="*/ 0 w 3655737"/>
                <a:gd name="connsiteY0" fmla="*/ 639137 h 639137"/>
                <a:gd name="connsiteX1" fmla="*/ 365574 w 3655737"/>
                <a:gd name="connsiteY1" fmla="*/ 0 h 639137"/>
                <a:gd name="connsiteX2" fmla="*/ 3290163 w 3655737"/>
                <a:gd name="connsiteY2" fmla="*/ 0 h 639137"/>
                <a:gd name="connsiteX3" fmla="*/ 3655737 w 3655737"/>
                <a:gd name="connsiteY3" fmla="*/ 639137 h 639137"/>
                <a:gd name="connsiteX4" fmla="*/ 0 w 3655737"/>
                <a:gd name="connsiteY4" fmla="*/ 639137 h 63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5737" h="639137">
                  <a:moveTo>
                    <a:pt x="0" y="639137"/>
                  </a:moveTo>
                  <a:lnTo>
                    <a:pt x="365574" y="0"/>
                  </a:lnTo>
                  <a:lnTo>
                    <a:pt x="3290163" y="0"/>
                  </a:lnTo>
                  <a:lnTo>
                    <a:pt x="3655737" y="639137"/>
                  </a:lnTo>
                  <a:lnTo>
                    <a:pt x="0" y="639137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8013" tIns="48260" rIns="688015" bIns="4826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800" kern="1200" dirty="0"/>
            </a:p>
          </p:txBody>
        </p:sp>
        <p:sp>
          <p:nvSpPr>
            <p:cNvPr id="24" name="平行四边形 23"/>
            <p:cNvSpPr/>
            <p:nvPr/>
          </p:nvSpPr>
          <p:spPr>
            <a:xfrm flipH="1">
              <a:off x="3697976" y="3023646"/>
              <a:ext cx="1462291" cy="87135"/>
            </a:xfrm>
            <a:prstGeom prst="parallelogram">
              <a:avLst>
                <a:gd name="adj" fmla="val 194967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/>
            <p:cNvSpPr/>
            <p:nvPr/>
          </p:nvSpPr>
          <p:spPr>
            <a:xfrm flipH="1">
              <a:off x="3332403" y="3743270"/>
              <a:ext cx="2193438" cy="82350"/>
            </a:xfrm>
            <a:prstGeom prst="parallelogram">
              <a:avLst>
                <a:gd name="adj" fmla="val 194967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 flipH="1">
              <a:off x="2966829" y="4461433"/>
              <a:ext cx="2924586" cy="82350"/>
            </a:xfrm>
            <a:prstGeom prst="parallelogram">
              <a:avLst>
                <a:gd name="adj" fmla="val 194967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TextBox 36"/>
            <p:cNvSpPr txBox="1"/>
            <p:nvPr/>
          </p:nvSpPr>
          <p:spPr>
            <a:xfrm>
              <a:off x="4117176" y="4675361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20%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TextBox 36"/>
            <p:cNvSpPr txBox="1"/>
            <p:nvPr/>
          </p:nvSpPr>
          <p:spPr>
            <a:xfrm>
              <a:off x="4117176" y="3953587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40%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TextBox 36"/>
            <p:cNvSpPr txBox="1"/>
            <p:nvPr/>
          </p:nvSpPr>
          <p:spPr>
            <a:xfrm>
              <a:off x="4117176" y="3236644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0%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TextBox 36"/>
            <p:cNvSpPr txBox="1"/>
            <p:nvPr/>
          </p:nvSpPr>
          <p:spPr>
            <a:xfrm>
              <a:off x="4117176" y="2530622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80%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TextBox 36"/>
            <p:cNvSpPr txBox="1"/>
            <p:nvPr/>
          </p:nvSpPr>
          <p:spPr>
            <a:xfrm>
              <a:off x="4117176" y="1981902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100%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90272" y="1716864"/>
            <a:ext cx="3924185" cy="3473250"/>
            <a:chOff x="5390272" y="1716864"/>
            <a:chExt cx="3924185" cy="3473250"/>
          </a:xfrm>
        </p:grpSpPr>
        <p:sp>
          <p:nvSpPr>
            <p:cNvPr id="91" name="矩形 90"/>
            <p:cNvSpPr/>
            <p:nvPr/>
          </p:nvSpPr>
          <p:spPr>
            <a:xfrm>
              <a:off x="5390272" y="1716864"/>
              <a:ext cx="31250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5800471" y="2412160"/>
              <a:ext cx="31250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6189379" y="3139341"/>
              <a:ext cx="31250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6576877" y="3825619"/>
              <a:ext cx="21557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6948517" y="4543783"/>
              <a:ext cx="21557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99" name="直接连接符 98"/>
          <p:cNvCxnSpPr/>
          <p:nvPr/>
        </p:nvCxnSpPr>
        <p:spPr>
          <a:xfrm flipH="1">
            <a:off x="205507" y="1231571"/>
            <a:ext cx="2234094" cy="4235779"/>
          </a:xfrm>
          <a:prstGeom prst="line">
            <a:avLst/>
          </a:prstGeom>
          <a:ln w="31750">
            <a:solidFill>
              <a:srgbClr val="733D4D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4575175" y="1925409"/>
            <a:ext cx="2074592" cy="2848568"/>
            <a:chOff x="4575175" y="1925409"/>
            <a:chExt cx="2074592" cy="2848568"/>
          </a:xfrm>
        </p:grpSpPr>
        <p:cxnSp>
          <p:nvCxnSpPr>
            <p:cNvPr id="1025" name="直接连接符 1024"/>
            <p:cNvCxnSpPr/>
            <p:nvPr/>
          </p:nvCxnSpPr>
          <p:spPr>
            <a:xfrm>
              <a:off x="4575175" y="1925409"/>
              <a:ext cx="487116" cy="0"/>
            </a:xfrm>
            <a:prstGeom prst="line">
              <a:avLst/>
            </a:prstGeom>
            <a:ln w="12700">
              <a:solidFill>
                <a:srgbClr val="733D4D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4930447" y="2640229"/>
              <a:ext cx="545387" cy="0"/>
            </a:xfrm>
            <a:prstGeom prst="line">
              <a:avLst/>
            </a:prstGeom>
            <a:ln w="12700">
              <a:solidFill>
                <a:srgbClr val="733D4D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5317207" y="3348043"/>
              <a:ext cx="545387" cy="0"/>
            </a:xfrm>
            <a:prstGeom prst="line">
              <a:avLst/>
            </a:prstGeom>
            <a:ln w="12700">
              <a:solidFill>
                <a:srgbClr val="733D4D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5672138" y="4055813"/>
              <a:ext cx="584855" cy="0"/>
            </a:xfrm>
            <a:prstGeom prst="line">
              <a:avLst/>
            </a:prstGeom>
            <a:ln w="12700">
              <a:solidFill>
                <a:srgbClr val="733D4D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6030665" y="4773977"/>
              <a:ext cx="619102" cy="0"/>
            </a:xfrm>
            <a:prstGeom prst="line">
              <a:avLst/>
            </a:prstGeom>
            <a:ln w="12700">
              <a:solidFill>
                <a:srgbClr val="733D4D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905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1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55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57" dur="5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59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61" dur="5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6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71" presetID="2" presetClass="entr" presetSubtype="6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3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4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5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5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6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71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19225"/>
            <a:ext cx="9144000" cy="382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日期占位符 8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119-78A6-4C9F-A1C9-609AD345E555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90" name="灯片编号占位符 8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93" name="TextBox 9"/>
          <p:cNvSpPr txBox="1"/>
          <p:nvPr/>
        </p:nvSpPr>
        <p:spPr>
          <a:xfrm>
            <a:off x="101600" y="5219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96685" y="1818146"/>
            <a:ext cx="7387772" cy="40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点击输入此产品项目背景第一条，尽量有理有据、浅显</a:t>
            </a:r>
            <a:r>
              <a:rPr lang="zh-CN" altLang="zh-CN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易懂。</a:t>
            </a:r>
            <a:endParaRPr lang="en-US" altLang="zh-CN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93964" y="2467991"/>
            <a:ext cx="79452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点击输入此产品项目背景第二条，尽量有理有据、浅显易懂</a:t>
            </a:r>
            <a:r>
              <a:rPr lang="zh-CN" altLang="zh-CN" sz="2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en-US" altLang="zh-CN" sz="28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有可能还会有补充说明文字，来强调或帮助听众理解相关术语或者暗藏的意思。</a:t>
            </a:r>
          </a:p>
        </p:txBody>
      </p:sp>
      <p:sp>
        <p:nvSpPr>
          <p:cNvPr id="106" name="矩形 105"/>
          <p:cNvSpPr/>
          <p:nvPr/>
        </p:nvSpPr>
        <p:spPr>
          <a:xfrm>
            <a:off x="693964" y="3456390"/>
            <a:ext cx="79452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点击输入此产品项目背景第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三</a:t>
            </a:r>
            <a:r>
              <a:rPr lang="zh-CN" altLang="zh-CN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条，尽量有理有据、浅显易懂</a:t>
            </a:r>
            <a:r>
              <a:rPr lang="zh-CN" altLang="zh-CN" sz="2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en-US" altLang="zh-CN" sz="28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有可能还会有补充说明文字，来强调或帮助听众理解相关术语或者暗藏的意思。</a:t>
            </a:r>
          </a:p>
        </p:txBody>
      </p:sp>
      <p:sp>
        <p:nvSpPr>
          <p:cNvPr id="108" name="矩形 107"/>
          <p:cNvSpPr/>
          <p:nvPr/>
        </p:nvSpPr>
        <p:spPr>
          <a:xfrm>
            <a:off x="696684" y="4444790"/>
            <a:ext cx="7677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点击输入此产品项目背景</a:t>
            </a:r>
            <a:r>
              <a:rPr lang="zh-CN" altLang="zh-CN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第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四</a:t>
            </a:r>
            <a:r>
              <a:rPr lang="zh-CN" altLang="zh-CN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条</a:t>
            </a:r>
            <a:r>
              <a:rPr lang="zh-CN" altLang="zh-CN" sz="20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，尽量有理有据、浅显易懂</a:t>
            </a:r>
            <a:r>
              <a:rPr lang="zh-CN" altLang="zh-CN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lang="zh-CN" altLang="zh-CN" sz="20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" y="1419225"/>
            <a:ext cx="243009" cy="3829050"/>
            <a:chOff x="1" y="1419225"/>
            <a:chExt cx="243009" cy="3829050"/>
          </a:xfrm>
        </p:grpSpPr>
        <p:sp>
          <p:nvSpPr>
            <p:cNvPr id="9" name="矩形 8"/>
            <p:cNvSpPr/>
            <p:nvPr/>
          </p:nvSpPr>
          <p:spPr>
            <a:xfrm>
              <a:off x="1" y="1419225"/>
              <a:ext cx="101600" cy="3829050"/>
            </a:xfrm>
            <a:prstGeom prst="rect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6814" y="3182109"/>
              <a:ext cx="186196" cy="303282"/>
            </a:xfrm>
            <a:custGeom>
              <a:avLst/>
              <a:gdLst>
                <a:gd name="connsiteX0" fmla="*/ 0 w 453494"/>
                <a:gd name="connsiteY0" fmla="*/ 0 h 738664"/>
                <a:gd name="connsiteX1" fmla="*/ 84162 w 453494"/>
                <a:gd name="connsiteY1" fmla="*/ 0 h 738664"/>
                <a:gd name="connsiteX2" fmla="*/ 453494 w 453494"/>
                <a:gd name="connsiteY2" fmla="*/ 369332 h 738664"/>
                <a:gd name="connsiteX3" fmla="*/ 84162 w 453494"/>
                <a:gd name="connsiteY3" fmla="*/ 738664 h 738664"/>
                <a:gd name="connsiteX4" fmla="*/ 0 w 453494"/>
                <a:gd name="connsiteY4" fmla="*/ 738664 h 73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94" h="738664">
                  <a:moveTo>
                    <a:pt x="0" y="0"/>
                  </a:moveTo>
                  <a:lnTo>
                    <a:pt x="84162" y="0"/>
                  </a:lnTo>
                  <a:lnTo>
                    <a:pt x="453494" y="369332"/>
                  </a:lnTo>
                  <a:lnTo>
                    <a:pt x="84162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906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1" grpId="0"/>
          <p:bldP spid="104" grpId="0"/>
          <p:bldP spid="106" grpId="0"/>
          <p:bldP spid="10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2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2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01" grpId="0"/>
          <p:bldP spid="104" grpId="0"/>
          <p:bldP spid="106" grpId="0"/>
          <p:bldP spid="10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2133602" y="606972"/>
            <a:ext cx="4955630" cy="5644056"/>
            <a:chOff x="-2133602" y="606972"/>
            <a:chExt cx="4955630" cy="5644056"/>
          </a:xfrm>
        </p:grpSpPr>
        <p:sp>
          <p:nvSpPr>
            <p:cNvPr id="8" name="任意多边形 7"/>
            <p:cNvSpPr/>
            <p:nvPr/>
          </p:nvSpPr>
          <p:spPr>
            <a:xfrm rot="10800000">
              <a:off x="0" y="606972"/>
              <a:ext cx="2822028" cy="5644056"/>
            </a:xfrm>
            <a:custGeom>
              <a:avLst/>
              <a:gdLst>
                <a:gd name="connsiteX0" fmla="*/ 2822028 w 2822028"/>
                <a:gd name="connsiteY0" fmla="*/ 0 h 5644056"/>
                <a:gd name="connsiteX1" fmla="*/ 2822028 w 2822028"/>
                <a:gd name="connsiteY1" fmla="*/ 5644056 h 5644056"/>
                <a:gd name="connsiteX2" fmla="*/ 0 w 2822028"/>
                <a:gd name="connsiteY2" fmla="*/ 2822028 h 5644056"/>
                <a:gd name="connsiteX3" fmla="*/ 2822028 w 2822028"/>
                <a:gd name="connsiteY3" fmla="*/ 0 h 56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028" h="5644056">
                  <a:moveTo>
                    <a:pt x="2822028" y="0"/>
                  </a:moveTo>
                  <a:lnTo>
                    <a:pt x="2822028" y="5644056"/>
                  </a:lnTo>
                  <a:cubicBezTo>
                    <a:pt x="1263465" y="5644056"/>
                    <a:pt x="0" y="4380591"/>
                    <a:pt x="0" y="2822028"/>
                  </a:cubicBezTo>
                  <a:cubicBezTo>
                    <a:pt x="0" y="1263465"/>
                    <a:pt x="1263465" y="0"/>
                    <a:pt x="2822028" y="0"/>
                  </a:cubicBez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89205" y="310583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EE5B5D"/>
                  </a:solidFill>
                  <a:latin typeface="+mj-lt"/>
                </a:rPr>
                <a:t>3</a:t>
              </a:r>
              <a:endParaRPr lang="zh-CN" altLang="en-US" sz="3600" dirty="0">
                <a:solidFill>
                  <a:srgbClr val="EE5B5D"/>
                </a:solidFill>
                <a:latin typeface="+mj-lt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>
              <a:off x="-2133602" y="1295398"/>
              <a:ext cx="4267200" cy="4267200"/>
            </a:xfrm>
            <a:prstGeom prst="arc">
              <a:avLst>
                <a:gd name="adj1" fmla="val 16200000"/>
                <a:gd name="adj2" fmla="val 5404030"/>
              </a:avLst>
            </a:prstGeom>
            <a:ln w="12700">
              <a:solidFill>
                <a:srgbClr val="EE5B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>
              <a:endCxn id="15" idx="1"/>
            </p:cNvCxnSpPr>
            <p:nvPr/>
          </p:nvCxnSpPr>
          <p:spPr>
            <a:xfrm>
              <a:off x="2133597" y="3428998"/>
              <a:ext cx="255608" cy="1"/>
            </a:xfrm>
            <a:prstGeom prst="line">
              <a:avLst/>
            </a:prstGeom>
            <a:ln w="12700">
              <a:solidFill>
                <a:srgbClr val="EE5B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弧形 19"/>
          <p:cNvSpPr/>
          <p:nvPr/>
        </p:nvSpPr>
        <p:spPr>
          <a:xfrm>
            <a:off x="-2133603" y="1295398"/>
            <a:ext cx="4267200" cy="4267200"/>
          </a:xfrm>
          <a:prstGeom prst="arc">
            <a:avLst>
              <a:gd name="adj1" fmla="val 16200000"/>
              <a:gd name="adj2" fmla="val 19992874"/>
            </a:avLst>
          </a:prstGeom>
          <a:solidFill>
            <a:srgbClr val="EE5B5D">
              <a:alpha val="50000"/>
            </a:srgb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212493" y="2710601"/>
            <a:ext cx="3877985" cy="1180064"/>
            <a:chOff x="3212493" y="2710601"/>
            <a:chExt cx="3877985" cy="1180064"/>
          </a:xfrm>
        </p:grpSpPr>
        <p:sp>
          <p:nvSpPr>
            <p:cNvPr id="6" name="文本框 5"/>
            <p:cNvSpPr txBox="1"/>
            <p:nvPr/>
          </p:nvSpPr>
          <p:spPr>
            <a:xfrm>
              <a:off x="3212493" y="2710601"/>
              <a:ext cx="27190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思考</a:t>
              </a:r>
              <a:r>
                <a:rPr lang="en-US" altLang="zh-CN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10</a:t>
              </a:r>
              <a:r>
                <a:rPr lang="zh-CN" altLang="en-US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分钟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212493" y="3429000"/>
              <a:ext cx="3877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面对数据，我们从何入手？</a:t>
              </a:r>
              <a:endPara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2" y="2875872"/>
            <a:ext cx="2110579" cy="758211"/>
            <a:chOff x="-2" y="2875872"/>
            <a:chExt cx="2110579" cy="758211"/>
          </a:xfrm>
        </p:grpSpPr>
        <p:sp>
          <p:nvSpPr>
            <p:cNvPr id="21" name="矩形 4"/>
            <p:cNvSpPr/>
            <p:nvPr/>
          </p:nvSpPr>
          <p:spPr>
            <a:xfrm rot="20121384">
              <a:off x="17523" y="2910917"/>
              <a:ext cx="2093054" cy="71233"/>
            </a:xfrm>
            <a:custGeom>
              <a:avLst/>
              <a:gdLst>
                <a:gd name="connsiteX0" fmla="*/ 0 w 1470403"/>
                <a:gd name="connsiteY0" fmla="*/ 0 h 45719"/>
                <a:gd name="connsiteX1" fmla="*/ 1470403 w 1470403"/>
                <a:gd name="connsiteY1" fmla="*/ 0 h 45719"/>
                <a:gd name="connsiteX2" fmla="*/ 1470403 w 1470403"/>
                <a:gd name="connsiteY2" fmla="*/ 45719 h 45719"/>
                <a:gd name="connsiteX3" fmla="*/ 0 w 1470403"/>
                <a:gd name="connsiteY3" fmla="*/ 45719 h 45719"/>
                <a:gd name="connsiteX4" fmla="*/ 0 w 1470403"/>
                <a:gd name="connsiteY4" fmla="*/ 0 h 45719"/>
                <a:gd name="connsiteX0" fmla="*/ 0 w 1475166"/>
                <a:gd name="connsiteY0" fmla="*/ 0 h 60007"/>
                <a:gd name="connsiteX1" fmla="*/ 1475166 w 1475166"/>
                <a:gd name="connsiteY1" fmla="*/ 14288 h 60007"/>
                <a:gd name="connsiteX2" fmla="*/ 1475166 w 1475166"/>
                <a:gd name="connsiteY2" fmla="*/ 60007 h 60007"/>
                <a:gd name="connsiteX3" fmla="*/ 4763 w 1475166"/>
                <a:gd name="connsiteY3" fmla="*/ 60007 h 60007"/>
                <a:gd name="connsiteX4" fmla="*/ 0 w 1475166"/>
                <a:gd name="connsiteY4" fmla="*/ 0 h 60007"/>
                <a:gd name="connsiteX0" fmla="*/ 0 w 1475166"/>
                <a:gd name="connsiteY0" fmla="*/ 0 h 69534"/>
                <a:gd name="connsiteX1" fmla="*/ 1475166 w 1475166"/>
                <a:gd name="connsiteY1" fmla="*/ 14288 h 69534"/>
                <a:gd name="connsiteX2" fmla="*/ 1475166 w 1475166"/>
                <a:gd name="connsiteY2" fmla="*/ 60007 h 69534"/>
                <a:gd name="connsiteX3" fmla="*/ 4763 w 1475166"/>
                <a:gd name="connsiteY3" fmla="*/ 69534 h 69534"/>
                <a:gd name="connsiteX4" fmla="*/ 0 w 1475166"/>
                <a:gd name="connsiteY4" fmla="*/ 0 h 6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5166" h="69534">
                  <a:moveTo>
                    <a:pt x="0" y="0"/>
                  </a:moveTo>
                  <a:lnTo>
                    <a:pt x="1475166" y="14288"/>
                  </a:lnTo>
                  <a:lnTo>
                    <a:pt x="1475166" y="60007"/>
                  </a:lnTo>
                  <a:lnTo>
                    <a:pt x="4763" y="69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 rot="19975887">
              <a:off x="4113" y="2875872"/>
              <a:ext cx="2093054" cy="71233"/>
            </a:xfrm>
            <a:custGeom>
              <a:avLst/>
              <a:gdLst>
                <a:gd name="connsiteX0" fmla="*/ 0 w 1470403"/>
                <a:gd name="connsiteY0" fmla="*/ 0 h 45719"/>
                <a:gd name="connsiteX1" fmla="*/ 1470403 w 1470403"/>
                <a:gd name="connsiteY1" fmla="*/ 0 h 45719"/>
                <a:gd name="connsiteX2" fmla="*/ 1470403 w 1470403"/>
                <a:gd name="connsiteY2" fmla="*/ 45719 h 45719"/>
                <a:gd name="connsiteX3" fmla="*/ 0 w 1470403"/>
                <a:gd name="connsiteY3" fmla="*/ 45719 h 45719"/>
                <a:gd name="connsiteX4" fmla="*/ 0 w 1470403"/>
                <a:gd name="connsiteY4" fmla="*/ 0 h 45719"/>
                <a:gd name="connsiteX0" fmla="*/ 0 w 1475166"/>
                <a:gd name="connsiteY0" fmla="*/ 0 h 60007"/>
                <a:gd name="connsiteX1" fmla="*/ 1475166 w 1475166"/>
                <a:gd name="connsiteY1" fmla="*/ 14288 h 60007"/>
                <a:gd name="connsiteX2" fmla="*/ 1475166 w 1475166"/>
                <a:gd name="connsiteY2" fmla="*/ 60007 h 60007"/>
                <a:gd name="connsiteX3" fmla="*/ 4763 w 1475166"/>
                <a:gd name="connsiteY3" fmla="*/ 60007 h 60007"/>
                <a:gd name="connsiteX4" fmla="*/ 0 w 1475166"/>
                <a:gd name="connsiteY4" fmla="*/ 0 h 60007"/>
                <a:gd name="connsiteX0" fmla="*/ 0 w 1475166"/>
                <a:gd name="connsiteY0" fmla="*/ 0 h 69534"/>
                <a:gd name="connsiteX1" fmla="*/ 1475166 w 1475166"/>
                <a:gd name="connsiteY1" fmla="*/ 14288 h 69534"/>
                <a:gd name="connsiteX2" fmla="*/ 1475166 w 1475166"/>
                <a:gd name="connsiteY2" fmla="*/ 60007 h 69534"/>
                <a:gd name="connsiteX3" fmla="*/ 4763 w 1475166"/>
                <a:gd name="connsiteY3" fmla="*/ 69534 h 69534"/>
                <a:gd name="connsiteX4" fmla="*/ 0 w 1475166"/>
                <a:gd name="connsiteY4" fmla="*/ 0 h 6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5166" h="69534">
                  <a:moveTo>
                    <a:pt x="0" y="0"/>
                  </a:moveTo>
                  <a:lnTo>
                    <a:pt x="1475166" y="14288"/>
                  </a:lnTo>
                  <a:lnTo>
                    <a:pt x="1475166" y="60007"/>
                  </a:lnTo>
                  <a:lnTo>
                    <a:pt x="4763" y="69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flipH="1">
              <a:off x="-2" y="3223915"/>
              <a:ext cx="205084" cy="410168"/>
            </a:xfrm>
            <a:custGeom>
              <a:avLst/>
              <a:gdLst>
                <a:gd name="connsiteX0" fmla="*/ 2822028 w 2822028"/>
                <a:gd name="connsiteY0" fmla="*/ 0 h 5644056"/>
                <a:gd name="connsiteX1" fmla="*/ 2822028 w 2822028"/>
                <a:gd name="connsiteY1" fmla="*/ 5644056 h 5644056"/>
                <a:gd name="connsiteX2" fmla="*/ 0 w 2822028"/>
                <a:gd name="connsiteY2" fmla="*/ 2822028 h 5644056"/>
                <a:gd name="connsiteX3" fmla="*/ 2822028 w 2822028"/>
                <a:gd name="connsiteY3" fmla="*/ 0 h 56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028" h="5644056">
                  <a:moveTo>
                    <a:pt x="2822028" y="0"/>
                  </a:moveTo>
                  <a:lnTo>
                    <a:pt x="2822028" y="5644056"/>
                  </a:lnTo>
                  <a:cubicBezTo>
                    <a:pt x="1263465" y="5644056"/>
                    <a:pt x="0" y="4380591"/>
                    <a:pt x="0" y="2822028"/>
                  </a:cubicBezTo>
                  <a:cubicBezTo>
                    <a:pt x="0" y="1263465"/>
                    <a:pt x="1263465" y="0"/>
                    <a:pt x="2822028" y="0"/>
                  </a:cubicBez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41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1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128521" y="1030605"/>
            <a:ext cx="4886958" cy="5238750"/>
            <a:chOff x="2128521" y="1030605"/>
            <a:chExt cx="4886958" cy="5238750"/>
          </a:xfrm>
        </p:grpSpPr>
        <p:grpSp>
          <p:nvGrpSpPr>
            <p:cNvPr id="24" name="组合 23"/>
            <p:cNvGrpSpPr/>
            <p:nvPr/>
          </p:nvGrpSpPr>
          <p:grpSpPr>
            <a:xfrm>
              <a:off x="2128521" y="1030605"/>
              <a:ext cx="4886958" cy="5238750"/>
              <a:chOff x="2257425" y="1085850"/>
              <a:chExt cx="4267200" cy="457437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2257425" y="1085850"/>
                <a:ext cx="4267200" cy="4267200"/>
              </a:xfrm>
              <a:prstGeom prst="ellipse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8319586">
                <a:off x="5330531" y="4426248"/>
                <a:ext cx="1029442" cy="1233980"/>
              </a:xfrm>
              <a:prstGeom prst="triangle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212493" y="2710601"/>
              <a:ext cx="27558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讨论</a:t>
              </a:r>
              <a:r>
                <a:rPr lang="en-US" altLang="zh-CN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15</a:t>
              </a:r>
              <a:r>
                <a:rPr lang="zh-CN" altLang="en-US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分钟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98373" y="3428998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目标用户是谁？</a:t>
              </a:r>
              <a:endPara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要达到什么目标？</a:t>
              </a:r>
              <a:endPara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369184" y="1271268"/>
              <a:ext cx="4405632" cy="4405632"/>
            </a:xfrm>
            <a:prstGeom prst="ellipse">
              <a:avLst/>
            </a:prstGeom>
            <a:noFill/>
            <a:ln w="19050">
              <a:solidFill>
                <a:srgbClr val="733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63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1758556"/>
            <a:ext cx="9144000" cy="3419475"/>
            <a:chOff x="0" y="1758556"/>
            <a:chExt cx="9144000" cy="3419475"/>
          </a:xfrm>
        </p:grpSpPr>
        <p:sp>
          <p:nvSpPr>
            <p:cNvPr id="2" name="五边形 1"/>
            <p:cNvSpPr/>
            <p:nvPr/>
          </p:nvSpPr>
          <p:spPr>
            <a:xfrm>
              <a:off x="4710113" y="1758557"/>
              <a:ext cx="2038350" cy="3419474"/>
            </a:xfrm>
            <a:prstGeom prst="homePlate">
              <a:avLst>
                <a:gd name="adj" fmla="val 32549"/>
              </a:avLst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五边形 11"/>
            <p:cNvSpPr/>
            <p:nvPr/>
          </p:nvSpPr>
          <p:spPr>
            <a:xfrm rot="10800000">
              <a:off x="2395538" y="1758556"/>
              <a:ext cx="2038350" cy="3419474"/>
            </a:xfrm>
            <a:prstGeom prst="homePlate">
              <a:avLst>
                <a:gd name="adj" fmla="val 32549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 flipH="1">
              <a:off x="0" y="1760946"/>
              <a:ext cx="2395537" cy="3417084"/>
            </a:xfrm>
            <a:custGeom>
              <a:avLst/>
              <a:gdLst>
                <a:gd name="connsiteX0" fmla="*/ 0 w 2395537"/>
                <a:gd name="connsiteY0" fmla="*/ 3417084 h 3417084"/>
                <a:gd name="connsiteX1" fmla="*/ 290742 w 2395537"/>
                <a:gd name="connsiteY1" fmla="*/ 3417084 h 3417084"/>
                <a:gd name="connsiteX2" fmla="*/ 319322 w 2395537"/>
                <a:gd name="connsiteY2" fmla="*/ 3417084 h 3417084"/>
                <a:gd name="connsiteX3" fmla="*/ 738417 w 2395537"/>
                <a:gd name="connsiteY3" fmla="*/ 3417084 h 3417084"/>
                <a:gd name="connsiteX4" fmla="*/ 1290870 w 2395537"/>
                <a:gd name="connsiteY4" fmla="*/ 3417084 h 3417084"/>
                <a:gd name="connsiteX5" fmla="*/ 1738545 w 2395537"/>
                <a:gd name="connsiteY5" fmla="*/ 3417084 h 3417084"/>
                <a:gd name="connsiteX6" fmla="*/ 2395537 w 2395537"/>
                <a:gd name="connsiteY6" fmla="*/ 1708541 h 3417084"/>
                <a:gd name="connsiteX7" fmla="*/ 2395535 w 2395537"/>
                <a:gd name="connsiteY7" fmla="*/ 1708541 h 3417084"/>
                <a:gd name="connsiteX8" fmla="*/ 1738544 w 2395537"/>
                <a:gd name="connsiteY8" fmla="*/ 0 h 3417084"/>
                <a:gd name="connsiteX9" fmla="*/ 1290869 w 2395537"/>
                <a:gd name="connsiteY9" fmla="*/ 0 h 3417084"/>
                <a:gd name="connsiteX10" fmla="*/ 738416 w 2395537"/>
                <a:gd name="connsiteY10" fmla="*/ 0 h 3417084"/>
                <a:gd name="connsiteX11" fmla="*/ 319321 w 2395537"/>
                <a:gd name="connsiteY11" fmla="*/ 0 h 3417084"/>
                <a:gd name="connsiteX12" fmla="*/ 290741 w 2395537"/>
                <a:gd name="connsiteY12" fmla="*/ 0 h 3417084"/>
                <a:gd name="connsiteX13" fmla="*/ 0 w 2395537"/>
                <a:gd name="connsiteY13" fmla="*/ 0 h 341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95537" h="3417084">
                  <a:moveTo>
                    <a:pt x="0" y="3417084"/>
                  </a:moveTo>
                  <a:lnTo>
                    <a:pt x="290742" y="3417084"/>
                  </a:lnTo>
                  <a:lnTo>
                    <a:pt x="319322" y="3417084"/>
                  </a:lnTo>
                  <a:lnTo>
                    <a:pt x="738417" y="3417084"/>
                  </a:lnTo>
                  <a:lnTo>
                    <a:pt x="1290870" y="3417084"/>
                  </a:lnTo>
                  <a:lnTo>
                    <a:pt x="1738545" y="3417084"/>
                  </a:lnTo>
                  <a:lnTo>
                    <a:pt x="2395537" y="1708541"/>
                  </a:lnTo>
                  <a:lnTo>
                    <a:pt x="2395535" y="1708541"/>
                  </a:lnTo>
                  <a:lnTo>
                    <a:pt x="1738544" y="0"/>
                  </a:lnTo>
                  <a:lnTo>
                    <a:pt x="1290869" y="0"/>
                  </a:lnTo>
                  <a:lnTo>
                    <a:pt x="738416" y="0"/>
                  </a:lnTo>
                  <a:lnTo>
                    <a:pt x="319321" y="0"/>
                  </a:lnTo>
                  <a:lnTo>
                    <a:pt x="290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flipH="1">
              <a:off x="6748462" y="1760945"/>
              <a:ext cx="2395538" cy="3417084"/>
            </a:xfrm>
            <a:custGeom>
              <a:avLst/>
              <a:gdLst>
                <a:gd name="connsiteX0" fmla="*/ 1738545 w 2395538"/>
                <a:gd name="connsiteY0" fmla="*/ 0 h 3417084"/>
                <a:gd name="connsiteX1" fmla="*/ 1290870 w 2395538"/>
                <a:gd name="connsiteY1" fmla="*/ 0 h 3417084"/>
                <a:gd name="connsiteX2" fmla="*/ 738417 w 2395538"/>
                <a:gd name="connsiteY2" fmla="*/ 0 h 3417084"/>
                <a:gd name="connsiteX3" fmla="*/ 319322 w 2395538"/>
                <a:gd name="connsiteY3" fmla="*/ 0 h 3417084"/>
                <a:gd name="connsiteX4" fmla="*/ 290742 w 2395538"/>
                <a:gd name="connsiteY4" fmla="*/ 0 h 3417084"/>
                <a:gd name="connsiteX5" fmla="*/ 0 w 2395538"/>
                <a:gd name="connsiteY5" fmla="*/ 0 h 3417084"/>
                <a:gd name="connsiteX6" fmla="*/ 0 w 2395538"/>
                <a:gd name="connsiteY6" fmla="*/ 3417084 h 3417084"/>
                <a:gd name="connsiteX7" fmla="*/ 290743 w 2395538"/>
                <a:gd name="connsiteY7" fmla="*/ 3417084 h 3417084"/>
                <a:gd name="connsiteX8" fmla="*/ 319323 w 2395538"/>
                <a:gd name="connsiteY8" fmla="*/ 3417084 h 3417084"/>
                <a:gd name="connsiteX9" fmla="*/ 738418 w 2395538"/>
                <a:gd name="connsiteY9" fmla="*/ 3417084 h 3417084"/>
                <a:gd name="connsiteX10" fmla="*/ 1290871 w 2395538"/>
                <a:gd name="connsiteY10" fmla="*/ 3417084 h 3417084"/>
                <a:gd name="connsiteX11" fmla="*/ 1738546 w 2395538"/>
                <a:gd name="connsiteY11" fmla="*/ 3417084 h 3417084"/>
                <a:gd name="connsiteX12" fmla="*/ 2395538 w 2395538"/>
                <a:gd name="connsiteY12" fmla="*/ 1708541 h 3417084"/>
                <a:gd name="connsiteX13" fmla="*/ 2395536 w 2395538"/>
                <a:gd name="connsiteY13" fmla="*/ 1708541 h 341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95538" h="3417084">
                  <a:moveTo>
                    <a:pt x="1738545" y="0"/>
                  </a:moveTo>
                  <a:lnTo>
                    <a:pt x="1290870" y="0"/>
                  </a:lnTo>
                  <a:lnTo>
                    <a:pt x="738417" y="0"/>
                  </a:lnTo>
                  <a:lnTo>
                    <a:pt x="319322" y="0"/>
                  </a:lnTo>
                  <a:lnTo>
                    <a:pt x="290742" y="0"/>
                  </a:lnTo>
                  <a:lnTo>
                    <a:pt x="0" y="0"/>
                  </a:lnTo>
                  <a:lnTo>
                    <a:pt x="0" y="3417084"/>
                  </a:lnTo>
                  <a:lnTo>
                    <a:pt x="290743" y="3417084"/>
                  </a:lnTo>
                  <a:lnTo>
                    <a:pt x="319323" y="3417084"/>
                  </a:lnTo>
                  <a:lnTo>
                    <a:pt x="738418" y="3417084"/>
                  </a:lnTo>
                  <a:lnTo>
                    <a:pt x="1290871" y="3417084"/>
                  </a:lnTo>
                  <a:lnTo>
                    <a:pt x="1738546" y="3417084"/>
                  </a:lnTo>
                  <a:lnTo>
                    <a:pt x="2395538" y="1708541"/>
                  </a:lnTo>
                  <a:lnTo>
                    <a:pt x="2395536" y="1708541"/>
                  </a:lnTo>
                  <a:close/>
                </a:path>
              </a:pathLst>
            </a:cu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6" name="TextBox 9"/>
          <p:cNvSpPr txBox="1"/>
          <p:nvPr/>
        </p:nvSpPr>
        <p:spPr>
          <a:xfrm>
            <a:off x="101600" y="52195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目标用户设计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/>
          <p:cNvSpPr/>
          <p:nvPr/>
        </p:nvSpPr>
        <p:spPr>
          <a:xfrm rot="10800000">
            <a:off x="2514598" y="3077767"/>
            <a:ext cx="2090739" cy="781050"/>
          </a:xfrm>
          <a:prstGeom prst="homePlate">
            <a:avLst>
              <a:gd name="adj" fmla="val 23171"/>
            </a:avLst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五边形 13"/>
          <p:cNvSpPr/>
          <p:nvPr/>
        </p:nvSpPr>
        <p:spPr>
          <a:xfrm>
            <a:off x="4552948" y="3077767"/>
            <a:ext cx="2090739" cy="781050"/>
          </a:xfrm>
          <a:prstGeom prst="homePlate">
            <a:avLst>
              <a:gd name="adj" fmla="val 23171"/>
            </a:avLst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994599" y="2905272"/>
            <a:ext cx="1126042" cy="1126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4404211" y="3170514"/>
            <a:ext cx="298105" cy="688303"/>
            <a:chOff x="1301924" y="3351213"/>
            <a:chExt cx="195263" cy="450851"/>
          </a:xfrm>
          <a:solidFill>
            <a:srgbClr val="EE5B5D"/>
          </a:solidFill>
          <a:effectLst/>
        </p:grpSpPr>
        <p:sp>
          <p:nvSpPr>
            <p:cNvPr id="38" name="Oval 15"/>
            <p:cNvSpPr>
              <a:spLocks noChangeArrowheads="1"/>
            </p:cNvSpPr>
            <p:nvPr/>
          </p:nvSpPr>
          <p:spPr bwMode="auto">
            <a:xfrm>
              <a:off x="1362249" y="3351213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1301924" y="3444876"/>
              <a:ext cx="195263" cy="357188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-4306" y="2729628"/>
            <a:ext cx="19705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24688" y="3006627"/>
            <a:ext cx="1970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119414" y="2193808"/>
            <a:ext cx="1082348" cy="2586226"/>
            <a:chOff x="3119414" y="2193808"/>
            <a:chExt cx="1082348" cy="2586226"/>
          </a:xfrm>
        </p:grpSpPr>
        <p:sp>
          <p:nvSpPr>
            <p:cNvPr id="40" name="矩形 39"/>
            <p:cNvSpPr/>
            <p:nvPr/>
          </p:nvSpPr>
          <p:spPr>
            <a:xfrm>
              <a:off x="3119414" y="2193808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r"/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119414" y="4256814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r"/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97867" y="2193808"/>
            <a:ext cx="1082348" cy="2586226"/>
            <a:chOff x="4997867" y="2193808"/>
            <a:chExt cx="1082348" cy="2586226"/>
          </a:xfrm>
        </p:grpSpPr>
        <p:sp>
          <p:nvSpPr>
            <p:cNvPr id="42" name="矩形 41"/>
            <p:cNvSpPr/>
            <p:nvPr/>
          </p:nvSpPr>
          <p:spPr>
            <a:xfrm>
              <a:off x="4997867" y="2193808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4997867" y="4256814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875456" y="3152280"/>
            <a:ext cx="3396804" cy="584775"/>
            <a:chOff x="2875456" y="3152280"/>
            <a:chExt cx="3396804" cy="584775"/>
          </a:xfrm>
        </p:grpSpPr>
        <p:sp>
          <p:nvSpPr>
            <p:cNvPr id="44" name="文本框 43"/>
            <p:cNvSpPr txBox="1"/>
            <p:nvPr/>
          </p:nvSpPr>
          <p:spPr>
            <a:xfrm>
              <a:off x="2875456" y="3152280"/>
              <a:ext cx="891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lt"/>
                </a:rPr>
                <a:t>60%</a:t>
              </a:r>
              <a:endParaRPr lang="zh-CN" altLang="en-US" sz="3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380669" y="3152280"/>
              <a:ext cx="891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+mj-lt"/>
                </a:rPr>
                <a:t>40%</a:t>
              </a:r>
              <a:endParaRPr lang="zh-CN" altLang="en-US" sz="32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7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6" presetClass="emph" presetSubtype="0" fill="hold" grpId="1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9" presetID="6" presetClass="emph" presetSubtype="0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66667">
                                          <p:cBhvr>
                                            <p:cTn id="40" dur="2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3" grpId="0" animBg="1"/>
          <p:bldP spid="3" grpId="1" animBg="1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9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2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3" grpId="0" animBg="1"/>
          <p:bldP spid="3" grpId="1" animBg="1"/>
          <p:bldP spid="35" grpId="0"/>
          <p:bldP spid="36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9"/>
          <p:cNvSpPr txBox="1"/>
          <p:nvPr/>
        </p:nvSpPr>
        <p:spPr>
          <a:xfrm>
            <a:off x="101600" y="52195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目标用户设计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403967" y="2767714"/>
            <a:ext cx="9884380" cy="2464186"/>
            <a:chOff x="-403967" y="2767714"/>
            <a:chExt cx="9884380" cy="2464186"/>
          </a:xfrm>
        </p:grpSpPr>
        <p:sp>
          <p:nvSpPr>
            <p:cNvPr id="1376" name="任意多边形 1375"/>
            <p:cNvSpPr/>
            <p:nvPr/>
          </p:nvSpPr>
          <p:spPr>
            <a:xfrm rot="20819792">
              <a:off x="-403967" y="2767714"/>
              <a:ext cx="9884380" cy="2464186"/>
            </a:xfrm>
            <a:custGeom>
              <a:avLst/>
              <a:gdLst>
                <a:gd name="connsiteX0" fmla="*/ 9884380 w 9884380"/>
                <a:gd name="connsiteY0" fmla="*/ 300234 h 2464186"/>
                <a:gd name="connsiteX1" fmla="*/ 9507581 w 9884380"/>
                <a:gd name="connsiteY1" fmla="*/ 1931876 h 2464186"/>
                <a:gd name="connsiteX2" fmla="*/ 0 w 9884380"/>
                <a:gd name="connsiteY2" fmla="*/ 2464186 h 2464186"/>
                <a:gd name="connsiteX3" fmla="*/ 569059 w 9884380"/>
                <a:gd name="connsiteY3" fmla="*/ 0 h 246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84380" h="2464186">
                  <a:moveTo>
                    <a:pt x="9884380" y="300234"/>
                  </a:moveTo>
                  <a:lnTo>
                    <a:pt x="9507581" y="1931876"/>
                  </a:lnTo>
                  <a:lnTo>
                    <a:pt x="0" y="2464186"/>
                  </a:lnTo>
                  <a:lnTo>
                    <a:pt x="569059" y="0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0" name="直接连接符 1379"/>
            <p:cNvCxnSpPr/>
            <p:nvPr/>
          </p:nvCxnSpPr>
          <p:spPr>
            <a:xfrm flipV="1">
              <a:off x="0" y="2771775"/>
              <a:ext cx="9144000" cy="2238375"/>
            </a:xfrm>
            <a:prstGeom prst="line">
              <a:avLst/>
            </a:prstGeom>
            <a:ln w="76200">
              <a:solidFill>
                <a:srgbClr val="FFF8E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3" name="组合 1362"/>
          <p:cNvGrpSpPr/>
          <p:nvPr/>
        </p:nvGrpSpPr>
        <p:grpSpPr>
          <a:xfrm>
            <a:off x="3969743" y="2370322"/>
            <a:ext cx="938210" cy="1653894"/>
            <a:chOff x="3333750" y="3470246"/>
            <a:chExt cx="247650" cy="436562"/>
          </a:xfrm>
          <a:solidFill>
            <a:srgbClr val="EE5B5D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364" name="Oval 5"/>
            <p:cNvSpPr>
              <a:spLocks noChangeArrowheads="1"/>
            </p:cNvSpPr>
            <p:nvPr/>
          </p:nvSpPr>
          <p:spPr bwMode="auto">
            <a:xfrm>
              <a:off x="3446463" y="3470246"/>
              <a:ext cx="79375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5" name="Freeform 6"/>
            <p:cNvSpPr>
              <a:spLocks/>
            </p:cNvSpPr>
            <p:nvPr/>
          </p:nvSpPr>
          <p:spPr bwMode="auto">
            <a:xfrm>
              <a:off x="3333750" y="3560733"/>
              <a:ext cx="247650" cy="346075"/>
            </a:xfrm>
            <a:custGeom>
              <a:avLst/>
              <a:gdLst>
                <a:gd name="T0" fmla="*/ 8 w 66"/>
                <a:gd name="T1" fmla="*/ 29 h 92"/>
                <a:gd name="T2" fmla="*/ 8 w 66"/>
                <a:gd name="T3" fmla="*/ 29 h 92"/>
                <a:gd name="T4" fmla="*/ 8 w 66"/>
                <a:gd name="T5" fmla="*/ 29 h 92"/>
                <a:gd name="T6" fmla="*/ 1 w 66"/>
                <a:gd name="T7" fmla="*/ 29 h 92"/>
                <a:gd name="T8" fmla="*/ 1 w 66"/>
                <a:gd name="T9" fmla="*/ 23 h 92"/>
                <a:gd name="T10" fmla="*/ 1 w 66"/>
                <a:gd name="T11" fmla="*/ 23 h 92"/>
                <a:gd name="T12" fmla="*/ 18 w 66"/>
                <a:gd name="T13" fmla="*/ 6 h 92"/>
                <a:gd name="T14" fmla="*/ 31 w 66"/>
                <a:gd name="T15" fmla="*/ 0 h 92"/>
                <a:gd name="T16" fmla="*/ 52 w 66"/>
                <a:gd name="T17" fmla="*/ 0 h 92"/>
                <a:gd name="T18" fmla="*/ 66 w 66"/>
                <a:gd name="T19" fmla="*/ 11 h 92"/>
                <a:gd name="T20" fmla="*/ 66 w 66"/>
                <a:gd name="T21" fmla="*/ 36 h 92"/>
                <a:gd name="T22" fmla="*/ 66 w 66"/>
                <a:gd name="T23" fmla="*/ 36 h 92"/>
                <a:gd name="T24" fmla="*/ 66 w 66"/>
                <a:gd name="T25" fmla="*/ 36 h 92"/>
                <a:gd name="T26" fmla="*/ 61 w 66"/>
                <a:gd name="T27" fmla="*/ 41 h 92"/>
                <a:gd name="T28" fmla="*/ 57 w 66"/>
                <a:gd name="T29" fmla="*/ 36 h 92"/>
                <a:gd name="T30" fmla="*/ 57 w 66"/>
                <a:gd name="T31" fmla="*/ 36 h 92"/>
                <a:gd name="T32" fmla="*/ 57 w 66"/>
                <a:gd name="T33" fmla="*/ 36 h 92"/>
                <a:gd name="T34" fmla="*/ 57 w 66"/>
                <a:gd name="T35" fmla="*/ 13 h 92"/>
                <a:gd name="T36" fmla="*/ 54 w 66"/>
                <a:gd name="T37" fmla="*/ 13 h 92"/>
                <a:gd name="T38" fmla="*/ 54 w 66"/>
                <a:gd name="T39" fmla="*/ 87 h 92"/>
                <a:gd name="T40" fmla="*/ 49 w 66"/>
                <a:gd name="T41" fmla="*/ 92 h 92"/>
                <a:gd name="T42" fmla="*/ 43 w 66"/>
                <a:gd name="T43" fmla="*/ 87 h 92"/>
                <a:gd name="T44" fmla="*/ 43 w 66"/>
                <a:gd name="T45" fmla="*/ 39 h 92"/>
                <a:gd name="T46" fmla="*/ 40 w 66"/>
                <a:gd name="T47" fmla="*/ 39 h 92"/>
                <a:gd name="T48" fmla="*/ 40 w 66"/>
                <a:gd name="T49" fmla="*/ 87 h 92"/>
                <a:gd name="T50" fmla="*/ 40 w 66"/>
                <a:gd name="T51" fmla="*/ 87 h 92"/>
                <a:gd name="T52" fmla="*/ 34 w 66"/>
                <a:gd name="T53" fmla="*/ 92 h 92"/>
                <a:gd name="T54" fmla="*/ 28 w 66"/>
                <a:gd name="T55" fmla="*/ 87 h 92"/>
                <a:gd name="T56" fmla="*/ 28 w 66"/>
                <a:gd name="T57" fmla="*/ 13 h 92"/>
                <a:gd name="T58" fmla="*/ 26 w 66"/>
                <a:gd name="T59" fmla="*/ 13 h 92"/>
                <a:gd name="T60" fmla="*/ 8 w 66"/>
                <a:gd name="T61" fmla="*/ 2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6" h="92">
                  <a:moveTo>
                    <a:pt x="8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31"/>
                    <a:pt x="3" y="31"/>
                    <a:pt x="1" y="29"/>
                  </a:cubicBezTo>
                  <a:cubicBezTo>
                    <a:pt x="0" y="27"/>
                    <a:pt x="0" y="25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4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6" y="0"/>
                    <a:pt x="66" y="11"/>
                    <a:pt x="66" y="11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9"/>
                    <a:pt x="64" y="41"/>
                    <a:pt x="61" y="41"/>
                  </a:cubicBezTo>
                  <a:cubicBezTo>
                    <a:pt x="59" y="41"/>
                    <a:pt x="57" y="39"/>
                    <a:pt x="57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90"/>
                    <a:pt x="52" y="92"/>
                    <a:pt x="49" y="92"/>
                  </a:cubicBezTo>
                  <a:cubicBezTo>
                    <a:pt x="45" y="92"/>
                    <a:pt x="43" y="90"/>
                    <a:pt x="43" y="87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0"/>
                    <a:pt x="37" y="92"/>
                    <a:pt x="34" y="92"/>
                  </a:cubicBezTo>
                  <a:cubicBezTo>
                    <a:pt x="31" y="92"/>
                    <a:pt x="28" y="90"/>
                    <a:pt x="28" y="8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6" y="13"/>
                    <a:pt x="26" y="13"/>
                    <a:pt x="26" y="13"/>
                  </a:cubicBez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66" name="组合 1365"/>
          <p:cNvGrpSpPr/>
          <p:nvPr/>
        </p:nvGrpSpPr>
        <p:grpSpPr>
          <a:xfrm>
            <a:off x="6885984" y="1782760"/>
            <a:ext cx="1629366" cy="1585912"/>
            <a:chOff x="5103813" y="2792413"/>
            <a:chExt cx="357188" cy="347662"/>
          </a:xfrm>
          <a:solidFill>
            <a:srgbClr val="EE5B5D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367" name="Oval 9"/>
            <p:cNvSpPr>
              <a:spLocks noChangeArrowheads="1"/>
            </p:cNvSpPr>
            <p:nvPr/>
          </p:nvSpPr>
          <p:spPr bwMode="auto">
            <a:xfrm>
              <a:off x="5148263" y="2792413"/>
              <a:ext cx="60325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8" name="Freeform 10"/>
            <p:cNvSpPr>
              <a:spLocks/>
            </p:cNvSpPr>
            <p:nvPr/>
          </p:nvSpPr>
          <p:spPr bwMode="auto">
            <a:xfrm>
              <a:off x="5103813" y="2863850"/>
              <a:ext cx="195263" cy="276225"/>
            </a:xfrm>
            <a:custGeom>
              <a:avLst/>
              <a:gdLst>
                <a:gd name="T0" fmla="*/ 46 w 52"/>
                <a:gd name="T1" fmla="*/ 23 h 73"/>
                <a:gd name="T2" fmla="*/ 46 w 52"/>
                <a:gd name="T3" fmla="*/ 23 h 73"/>
                <a:gd name="T4" fmla="*/ 46 w 52"/>
                <a:gd name="T5" fmla="*/ 23 h 73"/>
                <a:gd name="T6" fmla="*/ 51 w 52"/>
                <a:gd name="T7" fmla="*/ 23 h 73"/>
                <a:gd name="T8" fmla="*/ 51 w 52"/>
                <a:gd name="T9" fmla="*/ 18 h 73"/>
                <a:gd name="T10" fmla="*/ 51 w 52"/>
                <a:gd name="T11" fmla="*/ 18 h 73"/>
                <a:gd name="T12" fmla="*/ 37 w 52"/>
                <a:gd name="T13" fmla="*/ 5 h 73"/>
                <a:gd name="T14" fmla="*/ 27 w 52"/>
                <a:gd name="T15" fmla="*/ 0 h 73"/>
                <a:gd name="T16" fmla="*/ 11 w 52"/>
                <a:gd name="T17" fmla="*/ 0 h 73"/>
                <a:gd name="T18" fmla="*/ 0 w 52"/>
                <a:gd name="T19" fmla="*/ 9 h 73"/>
                <a:gd name="T20" fmla="*/ 0 w 52"/>
                <a:gd name="T21" fmla="*/ 29 h 73"/>
                <a:gd name="T22" fmla="*/ 0 w 52"/>
                <a:gd name="T23" fmla="*/ 29 h 73"/>
                <a:gd name="T24" fmla="*/ 0 w 52"/>
                <a:gd name="T25" fmla="*/ 29 h 73"/>
                <a:gd name="T26" fmla="*/ 3 w 52"/>
                <a:gd name="T27" fmla="*/ 32 h 73"/>
                <a:gd name="T28" fmla="*/ 7 w 52"/>
                <a:gd name="T29" fmla="*/ 29 h 73"/>
                <a:gd name="T30" fmla="*/ 7 w 52"/>
                <a:gd name="T31" fmla="*/ 29 h 73"/>
                <a:gd name="T32" fmla="*/ 7 w 52"/>
                <a:gd name="T33" fmla="*/ 29 h 73"/>
                <a:gd name="T34" fmla="*/ 7 w 52"/>
                <a:gd name="T35" fmla="*/ 10 h 73"/>
                <a:gd name="T36" fmla="*/ 9 w 52"/>
                <a:gd name="T37" fmla="*/ 10 h 73"/>
                <a:gd name="T38" fmla="*/ 9 w 52"/>
                <a:gd name="T39" fmla="*/ 68 h 73"/>
                <a:gd name="T40" fmla="*/ 14 w 52"/>
                <a:gd name="T41" fmla="*/ 73 h 73"/>
                <a:gd name="T42" fmla="*/ 18 w 52"/>
                <a:gd name="T43" fmla="*/ 68 h 73"/>
                <a:gd name="T44" fmla="*/ 18 w 52"/>
                <a:gd name="T45" fmla="*/ 31 h 73"/>
                <a:gd name="T46" fmla="*/ 20 w 52"/>
                <a:gd name="T47" fmla="*/ 31 h 73"/>
                <a:gd name="T48" fmla="*/ 20 w 52"/>
                <a:gd name="T49" fmla="*/ 68 h 73"/>
                <a:gd name="T50" fmla="*/ 20 w 52"/>
                <a:gd name="T51" fmla="*/ 68 h 73"/>
                <a:gd name="T52" fmla="*/ 25 w 52"/>
                <a:gd name="T53" fmla="*/ 73 h 73"/>
                <a:gd name="T54" fmla="*/ 29 w 52"/>
                <a:gd name="T55" fmla="*/ 68 h 73"/>
                <a:gd name="T56" fmla="*/ 29 w 52"/>
                <a:gd name="T57" fmla="*/ 10 h 73"/>
                <a:gd name="T58" fmla="*/ 32 w 52"/>
                <a:gd name="T59" fmla="*/ 10 h 73"/>
                <a:gd name="T60" fmla="*/ 46 w 52"/>
                <a:gd name="T61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73">
                  <a:moveTo>
                    <a:pt x="46" y="2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4"/>
                    <a:pt x="49" y="24"/>
                    <a:pt x="51" y="23"/>
                  </a:cubicBezTo>
                  <a:cubicBezTo>
                    <a:pt x="52" y="22"/>
                    <a:pt x="52" y="20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3" y="1"/>
                    <a:pt x="27" y="0"/>
                    <a:pt x="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9"/>
                    <a:pt x="0" y="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2" y="32"/>
                    <a:pt x="3" y="32"/>
                  </a:cubicBezTo>
                  <a:cubicBezTo>
                    <a:pt x="5" y="32"/>
                    <a:pt x="7" y="31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71"/>
                    <a:pt x="11" y="73"/>
                    <a:pt x="14" y="73"/>
                  </a:cubicBezTo>
                  <a:cubicBezTo>
                    <a:pt x="16" y="73"/>
                    <a:pt x="18" y="71"/>
                    <a:pt x="18" y="68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0" y="71"/>
                    <a:pt x="22" y="73"/>
                    <a:pt x="25" y="73"/>
                  </a:cubicBezTo>
                  <a:cubicBezTo>
                    <a:pt x="27" y="73"/>
                    <a:pt x="29" y="71"/>
                    <a:pt x="29" y="6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2" y="10"/>
                    <a:pt x="32" y="10"/>
                    <a:pt x="32" y="10"/>
                  </a:cubicBezTo>
                  <a:lnTo>
                    <a:pt x="4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9" name="Freeform 11"/>
            <p:cNvSpPr>
              <a:spLocks/>
            </p:cNvSpPr>
            <p:nvPr/>
          </p:nvSpPr>
          <p:spPr bwMode="auto">
            <a:xfrm>
              <a:off x="5268913" y="2800350"/>
              <a:ext cx="90488" cy="142875"/>
            </a:xfrm>
            <a:custGeom>
              <a:avLst/>
              <a:gdLst>
                <a:gd name="T0" fmla="*/ 22 w 24"/>
                <a:gd name="T1" fmla="*/ 1 h 38"/>
                <a:gd name="T2" fmla="*/ 20 w 24"/>
                <a:gd name="T3" fmla="*/ 1 h 38"/>
                <a:gd name="T4" fmla="*/ 1 w 24"/>
                <a:gd name="T5" fmla="*/ 35 h 38"/>
                <a:gd name="T6" fmla="*/ 1 w 24"/>
                <a:gd name="T7" fmla="*/ 37 h 38"/>
                <a:gd name="T8" fmla="*/ 4 w 24"/>
                <a:gd name="T9" fmla="*/ 37 h 38"/>
                <a:gd name="T10" fmla="*/ 23 w 24"/>
                <a:gd name="T11" fmla="*/ 3 h 38"/>
                <a:gd name="T12" fmla="*/ 22 w 24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8">
                  <a:moveTo>
                    <a:pt x="22" y="1"/>
                  </a:moveTo>
                  <a:cubicBezTo>
                    <a:pt x="22" y="0"/>
                    <a:pt x="20" y="1"/>
                    <a:pt x="20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7"/>
                    <a:pt x="1" y="37"/>
                  </a:cubicBezTo>
                  <a:cubicBezTo>
                    <a:pt x="2" y="38"/>
                    <a:pt x="3" y="38"/>
                    <a:pt x="4" y="3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2"/>
                    <a:pt x="23" y="1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0" name="Freeform 12"/>
            <p:cNvSpPr>
              <a:spLocks/>
            </p:cNvSpPr>
            <p:nvPr/>
          </p:nvSpPr>
          <p:spPr bwMode="auto">
            <a:xfrm>
              <a:off x="5326063" y="2822575"/>
              <a:ext cx="134938" cy="120650"/>
            </a:xfrm>
            <a:custGeom>
              <a:avLst/>
              <a:gdLst>
                <a:gd name="T0" fmla="*/ 32 w 36"/>
                <a:gd name="T1" fmla="*/ 21 h 32"/>
                <a:gd name="T2" fmla="*/ 36 w 36"/>
                <a:gd name="T3" fmla="*/ 14 h 32"/>
                <a:gd name="T4" fmla="*/ 29 w 36"/>
                <a:gd name="T5" fmla="*/ 13 h 32"/>
                <a:gd name="T6" fmla="*/ 25 w 36"/>
                <a:gd name="T7" fmla="*/ 9 h 32"/>
                <a:gd name="T8" fmla="*/ 21 w 36"/>
                <a:gd name="T9" fmla="*/ 5 h 32"/>
                <a:gd name="T10" fmla="*/ 16 w 36"/>
                <a:gd name="T11" fmla="*/ 1 h 32"/>
                <a:gd name="T12" fmla="*/ 10 w 36"/>
                <a:gd name="T13" fmla="*/ 0 h 32"/>
                <a:gd name="T14" fmla="*/ 6 w 36"/>
                <a:gd name="T15" fmla="*/ 6 h 32"/>
                <a:gd name="T16" fmla="*/ 3 w 36"/>
                <a:gd name="T17" fmla="*/ 11 h 32"/>
                <a:gd name="T18" fmla="*/ 0 w 36"/>
                <a:gd name="T19" fmla="*/ 17 h 32"/>
                <a:gd name="T20" fmla="*/ 6 w 36"/>
                <a:gd name="T21" fmla="*/ 19 h 32"/>
                <a:gd name="T22" fmla="*/ 11 w 36"/>
                <a:gd name="T23" fmla="*/ 23 h 32"/>
                <a:gd name="T24" fmla="*/ 14 w 36"/>
                <a:gd name="T25" fmla="*/ 27 h 32"/>
                <a:gd name="T26" fmla="*/ 19 w 36"/>
                <a:gd name="T27" fmla="*/ 30 h 32"/>
                <a:gd name="T28" fmla="*/ 25 w 36"/>
                <a:gd name="T29" fmla="*/ 32 h 32"/>
                <a:gd name="T30" fmla="*/ 29 w 36"/>
                <a:gd name="T31" fmla="*/ 26 h 32"/>
                <a:gd name="T32" fmla="*/ 32 w 36"/>
                <a:gd name="T3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2">
                  <a:moveTo>
                    <a:pt x="32" y="21"/>
                  </a:moveTo>
                  <a:cubicBezTo>
                    <a:pt x="33" y="19"/>
                    <a:pt x="34" y="17"/>
                    <a:pt x="36" y="14"/>
                  </a:cubicBezTo>
                  <a:cubicBezTo>
                    <a:pt x="33" y="14"/>
                    <a:pt x="31" y="14"/>
                    <a:pt x="29" y="13"/>
                  </a:cubicBezTo>
                  <a:cubicBezTo>
                    <a:pt x="27" y="12"/>
                    <a:pt x="26" y="10"/>
                    <a:pt x="25" y="9"/>
                  </a:cubicBezTo>
                  <a:cubicBezTo>
                    <a:pt x="23" y="8"/>
                    <a:pt x="22" y="6"/>
                    <a:pt x="21" y="5"/>
                  </a:cubicBezTo>
                  <a:cubicBezTo>
                    <a:pt x="19" y="4"/>
                    <a:pt x="18" y="2"/>
                    <a:pt x="16" y="1"/>
                  </a:cubicBezTo>
                  <a:cubicBezTo>
                    <a:pt x="15" y="0"/>
                    <a:pt x="13" y="0"/>
                    <a:pt x="10" y="0"/>
                  </a:cubicBezTo>
                  <a:cubicBezTo>
                    <a:pt x="9" y="2"/>
                    <a:pt x="7" y="4"/>
                    <a:pt x="6" y="6"/>
                  </a:cubicBezTo>
                  <a:cubicBezTo>
                    <a:pt x="5" y="8"/>
                    <a:pt x="4" y="9"/>
                    <a:pt x="3" y="11"/>
                  </a:cubicBezTo>
                  <a:cubicBezTo>
                    <a:pt x="2" y="13"/>
                    <a:pt x="1" y="15"/>
                    <a:pt x="0" y="17"/>
                  </a:cubicBezTo>
                  <a:cubicBezTo>
                    <a:pt x="3" y="17"/>
                    <a:pt x="5" y="18"/>
                    <a:pt x="6" y="19"/>
                  </a:cubicBezTo>
                  <a:cubicBezTo>
                    <a:pt x="8" y="20"/>
                    <a:pt x="9" y="21"/>
                    <a:pt x="11" y="23"/>
                  </a:cubicBezTo>
                  <a:cubicBezTo>
                    <a:pt x="12" y="24"/>
                    <a:pt x="13" y="25"/>
                    <a:pt x="14" y="27"/>
                  </a:cubicBezTo>
                  <a:cubicBezTo>
                    <a:pt x="16" y="28"/>
                    <a:pt x="17" y="29"/>
                    <a:pt x="19" y="30"/>
                  </a:cubicBezTo>
                  <a:cubicBezTo>
                    <a:pt x="21" y="31"/>
                    <a:pt x="23" y="32"/>
                    <a:pt x="25" y="32"/>
                  </a:cubicBezTo>
                  <a:cubicBezTo>
                    <a:pt x="27" y="30"/>
                    <a:pt x="28" y="28"/>
                    <a:pt x="29" y="26"/>
                  </a:cubicBezTo>
                  <a:cubicBezTo>
                    <a:pt x="30" y="24"/>
                    <a:pt x="31" y="22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71" name="组合 1370"/>
          <p:cNvGrpSpPr/>
          <p:nvPr/>
        </p:nvGrpSpPr>
        <p:grpSpPr>
          <a:xfrm>
            <a:off x="1268470" y="3064699"/>
            <a:ext cx="715712" cy="1652526"/>
            <a:chOff x="1301924" y="3351213"/>
            <a:chExt cx="195263" cy="450851"/>
          </a:xfrm>
          <a:solidFill>
            <a:srgbClr val="EE5B5D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372" name="Oval 15"/>
            <p:cNvSpPr>
              <a:spLocks noChangeArrowheads="1"/>
            </p:cNvSpPr>
            <p:nvPr/>
          </p:nvSpPr>
          <p:spPr bwMode="auto">
            <a:xfrm>
              <a:off x="1362249" y="3351213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3" name="Freeform 16"/>
            <p:cNvSpPr>
              <a:spLocks/>
            </p:cNvSpPr>
            <p:nvPr/>
          </p:nvSpPr>
          <p:spPr bwMode="auto">
            <a:xfrm>
              <a:off x="1301924" y="3444876"/>
              <a:ext cx="195263" cy="357188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84" name="矩形 1383"/>
          <p:cNvSpPr/>
          <p:nvPr/>
        </p:nvSpPr>
        <p:spPr>
          <a:xfrm>
            <a:off x="629010" y="1461064"/>
            <a:ext cx="220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85" name="矩形 1384"/>
          <p:cNvSpPr/>
          <p:nvPr/>
        </p:nvSpPr>
        <p:spPr>
          <a:xfrm>
            <a:off x="3470032" y="969046"/>
            <a:ext cx="220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86" name="矩形 1385"/>
          <p:cNvSpPr/>
          <p:nvPr/>
        </p:nvSpPr>
        <p:spPr>
          <a:xfrm>
            <a:off x="6311414" y="4636188"/>
            <a:ext cx="220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0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13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3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3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1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1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1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1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60000">
                                          <p:cBhvr>
                                            <p:cTn id="27" dur="500" fill="hold"/>
                                            <p:tgtEl>
                                              <p:spTgt spid="13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9" dur="500" fill="hold"/>
                                            <p:tgtEl>
                                              <p:spTgt spid="13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31" dur="500" fill="hold"/>
                                            <p:tgtEl>
                                              <p:spTgt spid="13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50"/>
                                            <p:tgtEl>
                                              <p:spTgt spid="13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50"/>
                                            <p:tgtEl>
                                              <p:spTgt spid="13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250"/>
                                            <p:tgtEl>
                                              <p:spTgt spid="13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84" grpId="0"/>
          <p:bldP spid="1385" grpId="0"/>
          <p:bldP spid="138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13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3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3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1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1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1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1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500" fill="hold"/>
                                            <p:tgtEl>
                                              <p:spTgt spid="13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500" fill="hold"/>
                                            <p:tgtEl>
                                              <p:spTgt spid="13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500" fill="hold"/>
                                            <p:tgtEl>
                                              <p:spTgt spid="13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50"/>
                                            <p:tgtEl>
                                              <p:spTgt spid="13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50"/>
                                            <p:tgtEl>
                                              <p:spTgt spid="13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250"/>
                                            <p:tgtEl>
                                              <p:spTgt spid="13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84" grpId="0"/>
          <p:bldP spid="1385" grpId="0"/>
          <p:bldP spid="1386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业务流程设计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0" y="562539"/>
            <a:ext cx="9144000" cy="5057211"/>
          </a:xfrm>
          <a:custGeom>
            <a:avLst/>
            <a:gdLst>
              <a:gd name="connsiteX0" fmla="*/ 0 w 15433530"/>
              <a:gd name="connsiteY0" fmla="*/ 0 h 7215941"/>
              <a:gd name="connsiteX1" fmla="*/ 15433530 w 15433530"/>
              <a:gd name="connsiteY1" fmla="*/ 0 h 7215941"/>
              <a:gd name="connsiteX2" fmla="*/ 15412938 w 15433530"/>
              <a:gd name="connsiteY2" fmla="*/ 270800 h 7215941"/>
              <a:gd name="connsiteX3" fmla="*/ 7716765 w 15433530"/>
              <a:gd name="connsiteY3" fmla="*/ 7215941 h 7215941"/>
              <a:gd name="connsiteX4" fmla="*/ 20593 w 15433530"/>
              <a:gd name="connsiteY4" fmla="*/ 270800 h 721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3530" h="7215941">
                <a:moveTo>
                  <a:pt x="0" y="0"/>
                </a:moveTo>
                <a:lnTo>
                  <a:pt x="15433530" y="0"/>
                </a:lnTo>
                <a:lnTo>
                  <a:pt x="15412938" y="270800"/>
                </a:lnTo>
                <a:cubicBezTo>
                  <a:pt x="15016772" y="4171782"/>
                  <a:pt x="11722269" y="7215941"/>
                  <a:pt x="7716765" y="7215941"/>
                </a:cubicBezTo>
                <a:cubicBezTo>
                  <a:pt x="3711261" y="7215941"/>
                  <a:pt x="416759" y="4171782"/>
                  <a:pt x="20593" y="270800"/>
                </a:cubicBezTo>
                <a:close/>
              </a:path>
            </a:pathLst>
          </a:cu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674956" y="1958340"/>
            <a:ext cx="3794088" cy="2926080"/>
            <a:chOff x="2674956" y="1958340"/>
            <a:chExt cx="3794088" cy="2926080"/>
          </a:xfrm>
        </p:grpSpPr>
        <p:sp>
          <p:nvSpPr>
            <p:cNvPr id="34" name="任意多边形 33"/>
            <p:cNvSpPr/>
            <p:nvPr/>
          </p:nvSpPr>
          <p:spPr>
            <a:xfrm>
              <a:off x="2886075" y="2447925"/>
              <a:ext cx="3376613" cy="328613"/>
            </a:xfrm>
            <a:custGeom>
              <a:avLst/>
              <a:gdLst>
                <a:gd name="connsiteX0" fmla="*/ 0 w 3376613"/>
                <a:gd name="connsiteY0" fmla="*/ 38100 h 328613"/>
                <a:gd name="connsiteX1" fmla="*/ 395288 w 3376613"/>
                <a:gd name="connsiteY1" fmla="*/ 328613 h 328613"/>
                <a:gd name="connsiteX2" fmla="*/ 3376613 w 3376613"/>
                <a:gd name="connsiteY2" fmla="*/ 314325 h 328613"/>
                <a:gd name="connsiteX3" fmla="*/ 2919413 w 3376613"/>
                <a:gd name="connsiteY3" fmla="*/ 0 h 328613"/>
                <a:gd name="connsiteX4" fmla="*/ 0 w 3376613"/>
                <a:gd name="connsiteY4" fmla="*/ 3810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613" h="328613">
                  <a:moveTo>
                    <a:pt x="0" y="38100"/>
                  </a:moveTo>
                  <a:lnTo>
                    <a:pt x="395288" y="328613"/>
                  </a:lnTo>
                  <a:lnTo>
                    <a:pt x="3376613" y="314325"/>
                  </a:lnTo>
                  <a:lnTo>
                    <a:pt x="2919413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886075" y="3250904"/>
              <a:ext cx="3376613" cy="328613"/>
            </a:xfrm>
            <a:custGeom>
              <a:avLst/>
              <a:gdLst>
                <a:gd name="connsiteX0" fmla="*/ 0 w 3376613"/>
                <a:gd name="connsiteY0" fmla="*/ 38100 h 328613"/>
                <a:gd name="connsiteX1" fmla="*/ 395288 w 3376613"/>
                <a:gd name="connsiteY1" fmla="*/ 328613 h 328613"/>
                <a:gd name="connsiteX2" fmla="*/ 3376613 w 3376613"/>
                <a:gd name="connsiteY2" fmla="*/ 314325 h 328613"/>
                <a:gd name="connsiteX3" fmla="*/ 2919413 w 3376613"/>
                <a:gd name="connsiteY3" fmla="*/ 0 h 328613"/>
                <a:gd name="connsiteX4" fmla="*/ 0 w 3376613"/>
                <a:gd name="connsiteY4" fmla="*/ 3810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613" h="328613">
                  <a:moveTo>
                    <a:pt x="0" y="38100"/>
                  </a:moveTo>
                  <a:lnTo>
                    <a:pt x="395288" y="328613"/>
                  </a:lnTo>
                  <a:lnTo>
                    <a:pt x="3376613" y="314325"/>
                  </a:lnTo>
                  <a:lnTo>
                    <a:pt x="2919413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2886075" y="4051004"/>
              <a:ext cx="3376613" cy="328613"/>
            </a:xfrm>
            <a:custGeom>
              <a:avLst/>
              <a:gdLst>
                <a:gd name="connsiteX0" fmla="*/ 0 w 3376613"/>
                <a:gd name="connsiteY0" fmla="*/ 38100 h 328613"/>
                <a:gd name="connsiteX1" fmla="*/ 395288 w 3376613"/>
                <a:gd name="connsiteY1" fmla="*/ 328613 h 328613"/>
                <a:gd name="connsiteX2" fmla="*/ 3376613 w 3376613"/>
                <a:gd name="connsiteY2" fmla="*/ 314325 h 328613"/>
                <a:gd name="connsiteX3" fmla="*/ 2919413 w 3376613"/>
                <a:gd name="connsiteY3" fmla="*/ 0 h 328613"/>
                <a:gd name="connsiteX4" fmla="*/ 0 w 3376613"/>
                <a:gd name="connsiteY4" fmla="*/ 3810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613" h="328613">
                  <a:moveTo>
                    <a:pt x="0" y="38100"/>
                  </a:moveTo>
                  <a:lnTo>
                    <a:pt x="395288" y="328613"/>
                  </a:lnTo>
                  <a:lnTo>
                    <a:pt x="3376613" y="314325"/>
                  </a:lnTo>
                  <a:lnTo>
                    <a:pt x="2919413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674956" y="1958340"/>
              <a:ext cx="3794088" cy="2926080"/>
              <a:chOff x="2570928" y="1958340"/>
              <a:chExt cx="3794088" cy="2926080"/>
            </a:xfrm>
          </p:grpSpPr>
          <p:sp>
            <p:nvSpPr>
              <p:cNvPr id="26" name="五边形 25"/>
              <p:cNvSpPr/>
              <p:nvPr/>
            </p:nvSpPr>
            <p:spPr>
              <a:xfrm>
                <a:off x="2778984" y="1958340"/>
                <a:ext cx="3586032" cy="533400"/>
              </a:xfrm>
              <a:prstGeom prst="homePlate">
                <a:avLst>
                  <a:gd name="adj" fmla="val 40000"/>
                </a:avLst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五边形 26"/>
              <p:cNvSpPr/>
              <p:nvPr/>
            </p:nvSpPr>
            <p:spPr>
              <a:xfrm>
                <a:off x="2778984" y="2755900"/>
                <a:ext cx="3377976" cy="533400"/>
              </a:xfrm>
              <a:prstGeom prst="homePlate">
                <a:avLst>
                  <a:gd name="adj" fmla="val 0"/>
                </a:avLst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五边形 27"/>
              <p:cNvSpPr/>
              <p:nvPr/>
            </p:nvSpPr>
            <p:spPr>
              <a:xfrm>
                <a:off x="2778984" y="3553460"/>
                <a:ext cx="3377976" cy="533400"/>
              </a:xfrm>
              <a:prstGeom prst="homePlate">
                <a:avLst>
                  <a:gd name="adj" fmla="val 0"/>
                </a:avLst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五边形 28"/>
              <p:cNvSpPr/>
              <p:nvPr/>
            </p:nvSpPr>
            <p:spPr>
              <a:xfrm rot="10800000">
                <a:off x="2570928" y="4351020"/>
                <a:ext cx="3586032" cy="533400"/>
              </a:xfrm>
              <a:prstGeom prst="homePlate">
                <a:avLst>
                  <a:gd name="adj" fmla="val 40000"/>
                </a:avLst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804638" y="2032637"/>
            <a:ext cx="369775" cy="374220"/>
            <a:chOff x="5804638" y="2032637"/>
            <a:chExt cx="369775" cy="374220"/>
          </a:xfrm>
        </p:grpSpPr>
        <p:sp>
          <p:nvSpPr>
            <p:cNvPr id="37" name="椭圆 36"/>
            <p:cNvSpPr/>
            <p:nvPr/>
          </p:nvSpPr>
          <p:spPr>
            <a:xfrm>
              <a:off x="5804638" y="2037082"/>
              <a:ext cx="369775" cy="369775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838682" y="20326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DD0A9"/>
                  </a:solidFill>
                </a:rPr>
                <a:t>1</a:t>
              </a:r>
              <a:endParaRPr lang="zh-CN" altLang="en-US" dirty="0">
                <a:solidFill>
                  <a:srgbClr val="FDD0A9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804638" y="3628457"/>
            <a:ext cx="369775" cy="376591"/>
            <a:chOff x="5804638" y="3628457"/>
            <a:chExt cx="369775" cy="376591"/>
          </a:xfrm>
        </p:grpSpPr>
        <p:sp>
          <p:nvSpPr>
            <p:cNvPr id="40" name="椭圆 39"/>
            <p:cNvSpPr/>
            <p:nvPr/>
          </p:nvSpPr>
          <p:spPr>
            <a:xfrm>
              <a:off x="5804638" y="3635273"/>
              <a:ext cx="369775" cy="369775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838682" y="3628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DD0A9"/>
                  </a:solidFill>
                </a:rPr>
                <a:t>3</a:t>
              </a:r>
              <a:endParaRPr lang="zh-CN" altLang="en-US" dirty="0">
                <a:solidFill>
                  <a:srgbClr val="FDD0A9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75713" y="2832632"/>
            <a:ext cx="369775" cy="379085"/>
            <a:chOff x="2975713" y="2832632"/>
            <a:chExt cx="369775" cy="379085"/>
          </a:xfrm>
        </p:grpSpPr>
        <p:sp>
          <p:nvSpPr>
            <p:cNvPr id="39" name="椭圆 38"/>
            <p:cNvSpPr/>
            <p:nvPr/>
          </p:nvSpPr>
          <p:spPr>
            <a:xfrm>
              <a:off x="2975713" y="2841942"/>
              <a:ext cx="369775" cy="369775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009757" y="28326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DD0A9"/>
                  </a:solidFill>
                </a:rPr>
                <a:t>2</a:t>
              </a:r>
              <a:endParaRPr lang="zh-CN" altLang="en-US" dirty="0">
                <a:solidFill>
                  <a:srgbClr val="FDD0A9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75713" y="4432832"/>
            <a:ext cx="369775" cy="369775"/>
            <a:chOff x="2975713" y="4432832"/>
            <a:chExt cx="369775" cy="369775"/>
          </a:xfrm>
        </p:grpSpPr>
        <p:sp>
          <p:nvSpPr>
            <p:cNvPr id="42" name="椭圆 41"/>
            <p:cNvSpPr/>
            <p:nvPr/>
          </p:nvSpPr>
          <p:spPr>
            <a:xfrm>
              <a:off x="2975713" y="4432832"/>
              <a:ext cx="369775" cy="369775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009757" y="44332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DD0A9"/>
                  </a:solidFill>
                </a:rPr>
                <a:t>4</a:t>
              </a:r>
              <a:endParaRPr lang="zh-CN" altLang="en-US" dirty="0">
                <a:solidFill>
                  <a:srgbClr val="FDD0A9"/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3331103" y="2001998"/>
            <a:ext cx="247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31103" y="2802293"/>
            <a:ext cx="247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331103" y="4387569"/>
            <a:ext cx="247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331103" y="3595236"/>
            <a:ext cx="2471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2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7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4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47" grpId="0"/>
          <p:bldP spid="49" grpId="0"/>
          <p:bldP spid="50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0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7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4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47" grpId="0"/>
          <p:bldP spid="49" grpId="0"/>
          <p:bldP spid="50" grpId="0"/>
          <p:bldP spid="51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业务流程设计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19970" y="3165875"/>
            <a:ext cx="2305863" cy="1580784"/>
            <a:chOff x="4619970" y="3165875"/>
            <a:chExt cx="2305863" cy="1580784"/>
          </a:xfrm>
        </p:grpSpPr>
        <p:sp>
          <p:nvSpPr>
            <p:cNvPr id="10" name="等腰三角形 9"/>
            <p:cNvSpPr/>
            <p:nvPr/>
          </p:nvSpPr>
          <p:spPr>
            <a:xfrm>
              <a:off x="4619970" y="3165875"/>
              <a:ext cx="2292376" cy="1580784"/>
            </a:xfrm>
            <a:prstGeom prst="triangl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flipH="1">
              <a:off x="5772606" y="3165875"/>
              <a:ext cx="1153227" cy="1580784"/>
            </a:xfrm>
            <a:custGeom>
              <a:avLst/>
              <a:gdLst>
                <a:gd name="connsiteX0" fmla="*/ 1325880 w 1334022"/>
                <a:gd name="connsiteY0" fmla="*/ 0 h 1828608"/>
                <a:gd name="connsiteX1" fmla="*/ 1334022 w 1334022"/>
                <a:gd name="connsiteY1" fmla="*/ 11229 h 1828608"/>
                <a:gd name="connsiteX2" fmla="*/ 1334022 w 1334022"/>
                <a:gd name="connsiteY2" fmla="*/ 1828608 h 1828608"/>
                <a:gd name="connsiteX3" fmla="*/ 0 w 1334022"/>
                <a:gd name="connsiteY3" fmla="*/ 1828608 h 182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4022" h="1828608">
                  <a:moveTo>
                    <a:pt x="1325880" y="0"/>
                  </a:moveTo>
                  <a:lnTo>
                    <a:pt x="1334022" y="11229"/>
                  </a:lnTo>
                  <a:lnTo>
                    <a:pt x="1334022" y="1828608"/>
                  </a:lnTo>
                  <a:lnTo>
                    <a:pt x="0" y="182860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19181" y="1631036"/>
            <a:ext cx="2298964" cy="3118764"/>
            <a:chOff x="1919181" y="1631036"/>
            <a:chExt cx="2298964" cy="3118764"/>
          </a:xfrm>
        </p:grpSpPr>
        <p:sp>
          <p:nvSpPr>
            <p:cNvPr id="13" name="等腰三角形 12"/>
            <p:cNvSpPr/>
            <p:nvPr/>
          </p:nvSpPr>
          <p:spPr>
            <a:xfrm>
              <a:off x="1919181" y="1631036"/>
              <a:ext cx="2298964" cy="3115623"/>
            </a:xfrm>
            <a:prstGeom prst="triangl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068226" y="1663972"/>
              <a:ext cx="1138490" cy="3085828"/>
            </a:xfrm>
            <a:custGeom>
              <a:avLst/>
              <a:gdLst>
                <a:gd name="connsiteX0" fmla="*/ 0 w 1316974"/>
                <a:gd name="connsiteY0" fmla="*/ 0 h 3569602"/>
                <a:gd name="connsiteX1" fmla="*/ 1316974 w 1316974"/>
                <a:gd name="connsiteY1" fmla="*/ 3569602 h 3569602"/>
                <a:gd name="connsiteX2" fmla="*/ 0 w 1316974"/>
                <a:gd name="connsiteY2" fmla="*/ 3569602 h 356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974" h="3569602">
                  <a:moveTo>
                    <a:pt x="0" y="0"/>
                  </a:moveTo>
                  <a:lnTo>
                    <a:pt x="1316974" y="3569602"/>
                  </a:lnTo>
                  <a:lnTo>
                    <a:pt x="0" y="3569602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3469" y="2807006"/>
            <a:ext cx="2249997" cy="1939653"/>
            <a:chOff x="733469" y="2807006"/>
            <a:chExt cx="2249997" cy="1939653"/>
          </a:xfrm>
        </p:grpSpPr>
        <p:sp>
          <p:nvSpPr>
            <p:cNvPr id="16" name="等腰三角形 15"/>
            <p:cNvSpPr/>
            <p:nvPr/>
          </p:nvSpPr>
          <p:spPr>
            <a:xfrm>
              <a:off x="733469" y="2807006"/>
              <a:ext cx="2249997" cy="1939653"/>
            </a:xfrm>
            <a:prstGeom prst="triangl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850028" y="2807006"/>
              <a:ext cx="1133438" cy="1939653"/>
            </a:xfrm>
            <a:custGeom>
              <a:avLst/>
              <a:gdLst>
                <a:gd name="connsiteX0" fmla="*/ 9762 w 1311130"/>
                <a:gd name="connsiteY0" fmla="*/ 0 h 2243738"/>
                <a:gd name="connsiteX1" fmla="*/ 1311130 w 1311130"/>
                <a:gd name="connsiteY1" fmla="*/ 2243738 h 2243738"/>
                <a:gd name="connsiteX2" fmla="*/ 0 w 1311130"/>
                <a:gd name="connsiteY2" fmla="*/ 2243738 h 2243738"/>
                <a:gd name="connsiteX3" fmla="*/ 0 w 1311130"/>
                <a:gd name="connsiteY3" fmla="*/ 16831 h 224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130" h="2243738">
                  <a:moveTo>
                    <a:pt x="9762" y="0"/>
                  </a:moveTo>
                  <a:lnTo>
                    <a:pt x="1311130" y="2243738"/>
                  </a:lnTo>
                  <a:lnTo>
                    <a:pt x="0" y="2243738"/>
                  </a:lnTo>
                  <a:lnTo>
                    <a:pt x="0" y="16831"/>
                  </a:lnTo>
                  <a:close/>
                </a:path>
              </a:pathLst>
            </a:custGeom>
            <a:solidFill>
              <a:srgbClr val="733D4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18154" y="2177781"/>
            <a:ext cx="2292377" cy="2569456"/>
            <a:chOff x="6118154" y="2177781"/>
            <a:chExt cx="2292377" cy="2569456"/>
          </a:xfrm>
        </p:grpSpPr>
        <p:sp>
          <p:nvSpPr>
            <p:cNvPr id="19" name="等腰三角形 18"/>
            <p:cNvSpPr/>
            <p:nvPr/>
          </p:nvSpPr>
          <p:spPr>
            <a:xfrm>
              <a:off x="6118154" y="2177781"/>
              <a:ext cx="2292377" cy="2568877"/>
            </a:xfrm>
            <a:prstGeom prst="triangle">
              <a:avLst/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265003" y="2179840"/>
              <a:ext cx="1145528" cy="2567397"/>
            </a:xfrm>
            <a:custGeom>
              <a:avLst/>
              <a:gdLst>
                <a:gd name="connsiteX0" fmla="*/ 0 w 1325116"/>
                <a:gd name="connsiteY0" fmla="*/ 0 h 2969896"/>
                <a:gd name="connsiteX1" fmla="*/ 1325116 w 1325116"/>
                <a:gd name="connsiteY1" fmla="*/ 2969896 h 2969896"/>
                <a:gd name="connsiteX2" fmla="*/ 0 w 1325116"/>
                <a:gd name="connsiteY2" fmla="*/ 2969896 h 296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5116" h="2969896">
                  <a:moveTo>
                    <a:pt x="0" y="0"/>
                  </a:moveTo>
                  <a:lnTo>
                    <a:pt x="1325116" y="2969896"/>
                  </a:lnTo>
                  <a:lnTo>
                    <a:pt x="0" y="2969896"/>
                  </a:lnTo>
                  <a:close/>
                </a:path>
              </a:pathLst>
            </a:custGeom>
            <a:solidFill>
              <a:srgbClr val="733D4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16719" y="3673096"/>
            <a:ext cx="2272615" cy="1073563"/>
            <a:chOff x="3116719" y="3673096"/>
            <a:chExt cx="2272615" cy="1073563"/>
          </a:xfrm>
        </p:grpSpPr>
        <p:sp>
          <p:nvSpPr>
            <p:cNvPr id="22" name="等腰三角形 21"/>
            <p:cNvSpPr/>
            <p:nvPr/>
          </p:nvSpPr>
          <p:spPr>
            <a:xfrm>
              <a:off x="3116719" y="3673096"/>
              <a:ext cx="2272615" cy="1073563"/>
            </a:xfrm>
            <a:prstGeom prst="triangle">
              <a:avLst/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259614" y="3679320"/>
              <a:ext cx="1129720" cy="1067339"/>
            </a:xfrm>
            <a:custGeom>
              <a:avLst/>
              <a:gdLst>
                <a:gd name="connsiteX0" fmla="*/ 0 w 1306830"/>
                <a:gd name="connsiteY0" fmla="*/ 0 h 1234669"/>
                <a:gd name="connsiteX1" fmla="*/ 1306830 w 1306830"/>
                <a:gd name="connsiteY1" fmla="*/ 1234669 h 1234669"/>
                <a:gd name="connsiteX2" fmla="*/ 0 w 1306830"/>
                <a:gd name="connsiteY2" fmla="*/ 1234669 h 123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6830" h="1234669">
                  <a:moveTo>
                    <a:pt x="0" y="0"/>
                  </a:moveTo>
                  <a:lnTo>
                    <a:pt x="1306830" y="1234669"/>
                  </a:lnTo>
                  <a:lnTo>
                    <a:pt x="0" y="1234669"/>
                  </a:lnTo>
                  <a:close/>
                </a:path>
              </a:pathLst>
            </a:custGeom>
            <a:solidFill>
              <a:srgbClr val="733D4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733469" y="4803808"/>
            <a:ext cx="7677062" cy="422242"/>
          </a:xfrm>
          <a:prstGeom prst="rect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229924" y="4890104"/>
            <a:ext cx="6588416" cy="278926"/>
            <a:chOff x="1229924" y="4890104"/>
            <a:chExt cx="6588416" cy="278926"/>
          </a:xfrm>
        </p:grpSpPr>
        <p:sp>
          <p:nvSpPr>
            <p:cNvPr id="41" name="矩形 40"/>
            <p:cNvSpPr/>
            <p:nvPr/>
          </p:nvSpPr>
          <p:spPr>
            <a:xfrm>
              <a:off x="1229924" y="4890105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2514228" y="4892031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3798532" y="4890104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5212160" y="4890104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710344" y="4890104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</p:grpSp>
      <p:sp>
        <p:nvSpPr>
          <p:cNvPr id="50" name="矩形 49"/>
          <p:cNvSpPr/>
          <p:nvPr/>
        </p:nvSpPr>
        <p:spPr>
          <a:xfrm>
            <a:off x="3543352" y="2047182"/>
            <a:ext cx="28494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453504" y="1411723"/>
            <a:ext cx="1297667" cy="504497"/>
            <a:chOff x="3453504" y="1411723"/>
            <a:chExt cx="1297667" cy="504497"/>
          </a:xfrm>
        </p:grpSpPr>
        <p:sp>
          <p:nvSpPr>
            <p:cNvPr id="49" name="任意多边形 48"/>
            <p:cNvSpPr/>
            <p:nvPr/>
          </p:nvSpPr>
          <p:spPr>
            <a:xfrm>
              <a:off x="3453504" y="1411723"/>
              <a:ext cx="1297667" cy="504497"/>
            </a:xfrm>
            <a:custGeom>
              <a:avLst/>
              <a:gdLst>
                <a:gd name="connsiteX0" fmla="*/ 191457 w 1297667"/>
                <a:gd name="connsiteY0" fmla="*/ 0 h 504497"/>
                <a:gd name="connsiteX1" fmla="*/ 1252994 w 1297667"/>
                <a:gd name="connsiteY1" fmla="*/ 0 h 504497"/>
                <a:gd name="connsiteX2" fmla="*/ 1297667 w 1297667"/>
                <a:gd name="connsiteY2" fmla="*/ 44673 h 504497"/>
                <a:gd name="connsiteX3" fmla="*/ 1297667 w 1297667"/>
                <a:gd name="connsiteY3" fmla="*/ 459824 h 504497"/>
                <a:gd name="connsiteX4" fmla="*/ 1252994 w 1297667"/>
                <a:gd name="connsiteY4" fmla="*/ 504497 h 504497"/>
                <a:gd name="connsiteX5" fmla="*/ 191457 w 1297667"/>
                <a:gd name="connsiteY5" fmla="*/ 504497 h 504497"/>
                <a:gd name="connsiteX6" fmla="*/ 146784 w 1297667"/>
                <a:gd name="connsiteY6" fmla="*/ 459824 h 504497"/>
                <a:gd name="connsiteX7" fmla="*/ 146784 w 1297667"/>
                <a:gd name="connsiteY7" fmla="*/ 337382 h 504497"/>
                <a:gd name="connsiteX8" fmla="*/ 0 w 1297667"/>
                <a:gd name="connsiteY8" fmla="*/ 252248 h 504497"/>
                <a:gd name="connsiteX9" fmla="*/ 146784 w 1297667"/>
                <a:gd name="connsiteY9" fmla="*/ 167113 h 504497"/>
                <a:gd name="connsiteX10" fmla="*/ 146784 w 1297667"/>
                <a:gd name="connsiteY10" fmla="*/ 44673 h 504497"/>
                <a:gd name="connsiteX11" fmla="*/ 191457 w 1297667"/>
                <a:gd name="connsiteY11" fmla="*/ 0 h 50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7667" h="504497">
                  <a:moveTo>
                    <a:pt x="191457" y="0"/>
                  </a:moveTo>
                  <a:lnTo>
                    <a:pt x="1252994" y="0"/>
                  </a:lnTo>
                  <a:cubicBezTo>
                    <a:pt x="1277666" y="0"/>
                    <a:pt x="1297667" y="20001"/>
                    <a:pt x="1297667" y="44673"/>
                  </a:cubicBezTo>
                  <a:lnTo>
                    <a:pt x="1297667" y="459824"/>
                  </a:lnTo>
                  <a:cubicBezTo>
                    <a:pt x="1297667" y="484496"/>
                    <a:pt x="1277666" y="504497"/>
                    <a:pt x="1252994" y="504497"/>
                  </a:cubicBezTo>
                  <a:lnTo>
                    <a:pt x="191457" y="504497"/>
                  </a:lnTo>
                  <a:cubicBezTo>
                    <a:pt x="166785" y="504497"/>
                    <a:pt x="146784" y="484496"/>
                    <a:pt x="146784" y="459824"/>
                  </a:cubicBezTo>
                  <a:lnTo>
                    <a:pt x="146784" y="337382"/>
                  </a:lnTo>
                  <a:lnTo>
                    <a:pt x="0" y="252248"/>
                  </a:lnTo>
                  <a:lnTo>
                    <a:pt x="146784" y="167113"/>
                  </a:lnTo>
                  <a:lnTo>
                    <a:pt x="146784" y="44673"/>
                  </a:lnTo>
                  <a:cubicBezTo>
                    <a:pt x="146784" y="20001"/>
                    <a:pt x="166785" y="0"/>
                    <a:pt x="1914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38"/>
            <p:cNvSpPr txBox="1"/>
            <p:nvPr/>
          </p:nvSpPr>
          <p:spPr>
            <a:xfrm>
              <a:off x="3588982" y="1472962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733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2,703,260</a:t>
              </a:r>
              <a:endParaRPr lang="zh-CN" altLang="en-US" dirty="0">
                <a:solidFill>
                  <a:srgbClr val="733D4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6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6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37" dur="5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6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5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 animBg="1"/>
          <p:bldP spid="50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信息架构设计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546099"/>
            <a:ext cx="4572000" cy="5775325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740024" y="1546223"/>
            <a:ext cx="3663952" cy="3663952"/>
            <a:chOff x="3152775" y="1958974"/>
            <a:chExt cx="2838450" cy="2838450"/>
          </a:xfrm>
        </p:grpSpPr>
        <p:sp>
          <p:nvSpPr>
            <p:cNvPr id="10" name="空心弧 9"/>
            <p:cNvSpPr/>
            <p:nvPr/>
          </p:nvSpPr>
          <p:spPr>
            <a:xfrm>
              <a:off x="3152775" y="1958974"/>
              <a:ext cx="2838450" cy="2838450"/>
            </a:xfrm>
            <a:prstGeom prst="blockArc">
              <a:avLst>
                <a:gd name="adj1" fmla="val 10800000"/>
                <a:gd name="adj2" fmla="val 16200047"/>
                <a:gd name="adj3" fmla="val 18284"/>
              </a:avLst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>
              <a:off x="3152775" y="1958974"/>
              <a:ext cx="2838450" cy="2838450"/>
            </a:xfrm>
            <a:prstGeom prst="blockArc">
              <a:avLst>
                <a:gd name="adj1" fmla="val 5400000"/>
                <a:gd name="adj2" fmla="val 10818589"/>
                <a:gd name="adj3" fmla="val 18121"/>
              </a:avLst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>
              <a:off x="3152775" y="1958974"/>
              <a:ext cx="2838450" cy="2838450"/>
            </a:xfrm>
            <a:prstGeom prst="blockArc">
              <a:avLst>
                <a:gd name="adj1" fmla="val 14607"/>
                <a:gd name="adj2" fmla="val 5436310"/>
                <a:gd name="adj3" fmla="val 18291"/>
              </a:avLst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3152775" y="1958974"/>
              <a:ext cx="2838450" cy="2838450"/>
            </a:xfrm>
            <a:prstGeom prst="blockArc">
              <a:avLst>
                <a:gd name="adj1" fmla="val 16200085"/>
                <a:gd name="adj2" fmla="val 54397"/>
                <a:gd name="adj3" fmla="val 18452"/>
              </a:avLst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8888856">
              <a:off x="3327718" y="2128341"/>
              <a:ext cx="386255" cy="332978"/>
            </a:xfrm>
            <a:prstGeom prst="triangl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3825669">
              <a:off x="3208851" y="4204647"/>
              <a:ext cx="386255" cy="332978"/>
            </a:xfrm>
            <a:prstGeom prst="triangle">
              <a:avLst/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711144" flipH="1">
              <a:off x="5450405" y="2128342"/>
              <a:ext cx="386255" cy="332978"/>
            </a:xfrm>
            <a:prstGeom prst="triangle">
              <a:avLst/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7810205" flipH="1">
              <a:off x="5546299" y="4231545"/>
              <a:ext cx="386255" cy="332978"/>
            </a:xfrm>
            <a:prstGeom prst="triangl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02065" y="1776217"/>
            <a:ext cx="2264263" cy="3014921"/>
            <a:chOff x="502065" y="1776217"/>
            <a:chExt cx="2264263" cy="3014921"/>
          </a:xfrm>
        </p:grpSpPr>
        <p:sp>
          <p:nvSpPr>
            <p:cNvPr id="23" name="矩形 22"/>
            <p:cNvSpPr/>
            <p:nvPr/>
          </p:nvSpPr>
          <p:spPr>
            <a:xfrm>
              <a:off x="502065" y="1776217"/>
              <a:ext cx="2264263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我们为消费者提供愉悦的在线购物体验。通过内容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丰富</a:t>
              </a:r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02065" y="4176226"/>
              <a:ext cx="2264263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我们为消费者提供愉悦的在线购物体验。通过内容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丰富</a:t>
              </a:r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326847" y="1776217"/>
            <a:ext cx="2264263" cy="3014921"/>
            <a:chOff x="6326847" y="1776217"/>
            <a:chExt cx="2264263" cy="3014921"/>
          </a:xfrm>
        </p:grpSpPr>
        <p:sp>
          <p:nvSpPr>
            <p:cNvPr id="25" name="矩形 24"/>
            <p:cNvSpPr/>
            <p:nvPr/>
          </p:nvSpPr>
          <p:spPr>
            <a:xfrm>
              <a:off x="6326847" y="1776217"/>
              <a:ext cx="2264263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我们为消费者提供愉悦的在线购物体验。通过内容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丰富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326847" y="4176226"/>
              <a:ext cx="2264263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我们为消费者提供愉悦的在线购物体验。通过内容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丰富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3053497" y="1951275"/>
            <a:ext cx="3042588" cy="2975573"/>
          </a:xfrm>
          <a:prstGeom prst="rect">
            <a:avLst/>
          </a:prstGeom>
        </p:spPr>
        <p:txBody>
          <a:bodyPr wrap="none">
            <a:prstTxWarp prst="textCircle">
              <a:avLst/>
            </a:prstTxWarp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点击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                       点击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                          点击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                             点击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733789" y="2883191"/>
            <a:ext cx="1624001" cy="990015"/>
            <a:chOff x="3733789" y="2883191"/>
            <a:chExt cx="1624001" cy="990015"/>
          </a:xfrm>
        </p:grpSpPr>
        <p:sp>
          <p:nvSpPr>
            <p:cNvPr id="28" name="矩形 27"/>
            <p:cNvSpPr/>
            <p:nvPr/>
          </p:nvSpPr>
          <p:spPr>
            <a:xfrm>
              <a:off x="4742237" y="2883191"/>
              <a:ext cx="615553" cy="990015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EE5B5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rgbClr val="EE5B5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  <a:endParaRPr lang="en-US" altLang="zh-CN" sz="1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rgbClr val="EE5B5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</a:t>
              </a:r>
              <a:r>
                <a:rPr lang="zh-CN" altLang="en-US" sz="1400" dirty="0">
                  <a:solidFill>
                    <a:srgbClr val="EE5B5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733789" y="2883191"/>
              <a:ext cx="615553" cy="990015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</p:grp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6283326" y="901700"/>
            <a:ext cx="673822" cy="673822"/>
            <a:chOff x="6283326" y="901700"/>
            <a:chExt cx="842278" cy="842278"/>
          </a:xfrm>
        </p:grpSpPr>
        <p:sp>
          <p:nvSpPr>
            <p:cNvPr id="20" name="椭圆 19"/>
            <p:cNvSpPr/>
            <p:nvPr/>
          </p:nvSpPr>
          <p:spPr>
            <a:xfrm>
              <a:off x="6283326" y="901700"/>
              <a:ext cx="842278" cy="842278"/>
            </a:xfrm>
            <a:prstGeom prst="ellipse">
              <a:avLst/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464844" y="1082602"/>
              <a:ext cx="479242" cy="452190"/>
              <a:chOff x="4375150" y="2386013"/>
              <a:chExt cx="393700" cy="371475"/>
            </a:xfrm>
            <a:solidFill>
              <a:schemeClr val="bg1"/>
            </a:solidFill>
          </p:grpSpPr>
          <p:sp>
            <p:nvSpPr>
              <p:cNvPr id="31" name="Freeform 5"/>
              <p:cNvSpPr>
                <a:spLocks/>
              </p:cNvSpPr>
              <p:nvPr/>
            </p:nvSpPr>
            <p:spPr bwMode="auto">
              <a:xfrm>
                <a:off x="4545013" y="2466976"/>
                <a:ext cx="139700" cy="131763"/>
              </a:xfrm>
              <a:custGeom>
                <a:avLst/>
                <a:gdLst>
                  <a:gd name="T0" fmla="*/ 5 w 36"/>
                  <a:gd name="T1" fmla="*/ 0 h 34"/>
                  <a:gd name="T2" fmla="*/ 2 w 36"/>
                  <a:gd name="T3" fmla="*/ 3 h 34"/>
                  <a:gd name="T4" fmla="*/ 2 w 36"/>
                  <a:gd name="T5" fmla="*/ 26 h 34"/>
                  <a:gd name="T6" fmla="*/ 0 w 36"/>
                  <a:gd name="T7" fmla="*/ 30 h 34"/>
                  <a:gd name="T8" fmla="*/ 5 w 36"/>
                  <a:gd name="T9" fmla="*/ 34 h 34"/>
                  <a:gd name="T10" fmla="*/ 9 w 36"/>
                  <a:gd name="T11" fmla="*/ 32 h 34"/>
                  <a:gd name="T12" fmla="*/ 34 w 36"/>
                  <a:gd name="T13" fmla="*/ 32 h 34"/>
                  <a:gd name="T14" fmla="*/ 36 w 36"/>
                  <a:gd name="T15" fmla="*/ 30 h 34"/>
                  <a:gd name="T16" fmla="*/ 34 w 36"/>
                  <a:gd name="T17" fmla="*/ 27 h 34"/>
                  <a:gd name="T18" fmla="*/ 9 w 36"/>
                  <a:gd name="T19" fmla="*/ 27 h 34"/>
                  <a:gd name="T20" fmla="*/ 8 w 36"/>
                  <a:gd name="T21" fmla="*/ 26 h 34"/>
                  <a:gd name="T22" fmla="*/ 8 w 36"/>
                  <a:gd name="T23" fmla="*/ 3 h 34"/>
                  <a:gd name="T24" fmla="*/ 5 w 36"/>
                  <a:gd name="T2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4">
                    <a:moveTo>
                      <a:pt x="5" y="0"/>
                    </a:moveTo>
                    <a:cubicBezTo>
                      <a:pt x="4" y="0"/>
                      <a:pt x="2" y="1"/>
                      <a:pt x="2" y="3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8"/>
                      <a:pt x="0" y="30"/>
                    </a:cubicBezTo>
                    <a:cubicBezTo>
                      <a:pt x="0" y="32"/>
                      <a:pt x="2" y="34"/>
                      <a:pt x="5" y="34"/>
                    </a:cubicBezTo>
                    <a:cubicBezTo>
                      <a:pt x="7" y="34"/>
                      <a:pt x="8" y="33"/>
                      <a:pt x="9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2"/>
                      <a:pt x="36" y="31"/>
                      <a:pt x="36" y="30"/>
                    </a:cubicBezTo>
                    <a:cubicBezTo>
                      <a:pt x="36" y="28"/>
                      <a:pt x="35" y="27"/>
                      <a:pt x="34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6"/>
                      <a:pt x="8" y="26"/>
                      <a:pt x="8" y="26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4375150" y="2386013"/>
                <a:ext cx="393700" cy="371475"/>
              </a:xfrm>
              <a:custGeom>
                <a:avLst/>
                <a:gdLst>
                  <a:gd name="T0" fmla="*/ 53 w 102"/>
                  <a:gd name="T1" fmla="*/ 0 h 96"/>
                  <a:gd name="T2" fmla="*/ 5 w 102"/>
                  <a:gd name="T3" fmla="*/ 45 h 96"/>
                  <a:gd name="T4" fmla="*/ 0 w 102"/>
                  <a:gd name="T5" fmla="*/ 45 h 96"/>
                  <a:gd name="T6" fmla="*/ 10 w 102"/>
                  <a:gd name="T7" fmla="*/ 62 h 96"/>
                  <a:gd name="T8" fmla="*/ 20 w 102"/>
                  <a:gd name="T9" fmla="*/ 45 h 96"/>
                  <a:gd name="T10" fmla="*/ 15 w 102"/>
                  <a:gd name="T11" fmla="*/ 45 h 96"/>
                  <a:gd name="T12" fmla="*/ 53 w 102"/>
                  <a:gd name="T13" fmla="*/ 10 h 96"/>
                  <a:gd name="T14" fmla="*/ 92 w 102"/>
                  <a:gd name="T15" fmla="*/ 48 h 96"/>
                  <a:gd name="T16" fmla="*/ 53 w 102"/>
                  <a:gd name="T17" fmla="*/ 86 h 96"/>
                  <a:gd name="T18" fmla="*/ 33 w 102"/>
                  <a:gd name="T19" fmla="*/ 80 h 96"/>
                  <a:gd name="T20" fmla="*/ 22 w 102"/>
                  <a:gd name="T21" fmla="*/ 69 h 96"/>
                  <a:gd name="T22" fmla="*/ 13 w 102"/>
                  <a:gd name="T23" fmla="*/ 75 h 96"/>
                  <a:gd name="T24" fmla="*/ 28 w 102"/>
                  <a:gd name="T25" fmla="*/ 89 h 96"/>
                  <a:gd name="T26" fmla="*/ 53 w 102"/>
                  <a:gd name="T27" fmla="*/ 96 h 96"/>
                  <a:gd name="T28" fmla="*/ 102 w 102"/>
                  <a:gd name="T29" fmla="*/ 48 h 96"/>
                  <a:gd name="T30" fmla="*/ 53 w 102"/>
                  <a:gd name="T31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96">
                    <a:moveTo>
                      <a:pt x="53" y="0"/>
                    </a:moveTo>
                    <a:cubicBezTo>
                      <a:pt x="28" y="0"/>
                      <a:pt x="7" y="20"/>
                      <a:pt x="5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7" y="25"/>
                      <a:pt x="33" y="10"/>
                      <a:pt x="53" y="10"/>
                    </a:cubicBezTo>
                    <a:cubicBezTo>
                      <a:pt x="75" y="10"/>
                      <a:pt x="92" y="27"/>
                      <a:pt x="92" y="48"/>
                    </a:cubicBezTo>
                    <a:cubicBezTo>
                      <a:pt x="92" y="69"/>
                      <a:pt x="75" y="86"/>
                      <a:pt x="53" y="86"/>
                    </a:cubicBezTo>
                    <a:cubicBezTo>
                      <a:pt x="46" y="86"/>
                      <a:pt x="39" y="84"/>
                      <a:pt x="33" y="80"/>
                    </a:cubicBezTo>
                    <a:cubicBezTo>
                      <a:pt x="28" y="77"/>
                      <a:pt x="25" y="74"/>
                      <a:pt x="22" y="69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7" y="80"/>
                      <a:pt x="22" y="85"/>
                      <a:pt x="28" y="89"/>
                    </a:cubicBezTo>
                    <a:cubicBezTo>
                      <a:pt x="35" y="94"/>
                      <a:pt x="44" y="96"/>
                      <a:pt x="53" y="96"/>
                    </a:cubicBezTo>
                    <a:cubicBezTo>
                      <a:pt x="80" y="96"/>
                      <a:pt x="102" y="75"/>
                      <a:pt x="102" y="48"/>
                    </a:cubicBezTo>
                    <a:cubicBezTo>
                      <a:pt x="102" y="21"/>
                      <a:pt x="80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2044700" y="4885192"/>
            <a:ext cx="673822" cy="673822"/>
            <a:chOff x="2044700" y="4885192"/>
            <a:chExt cx="842278" cy="842278"/>
          </a:xfrm>
        </p:grpSpPr>
        <p:sp>
          <p:nvSpPr>
            <p:cNvPr id="21" name="椭圆 20"/>
            <p:cNvSpPr/>
            <p:nvPr/>
          </p:nvSpPr>
          <p:spPr>
            <a:xfrm>
              <a:off x="2044700" y="4885192"/>
              <a:ext cx="842278" cy="842278"/>
            </a:xfrm>
            <a:prstGeom prst="ellipse">
              <a:avLst/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232659" y="5072863"/>
              <a:ext cx="466936" cy="466936"/>
              <a:chOff x="-695326" y="1631949"/>
              <a:chExt cx="334964" cy="334964"/>
            </a:xfrm>
            <a:solidFill>
              <a:schemeClr val="bg1"/>
            </a:solidFill>
          </p:grpSpPr>
          <p:sp>
            <p:nvSpPr>
              <p:cNvPr id="34" name="Oval 27"/>
              <p:cNvSpPr>
                <a:spLocks noChangeArrowheads="1"/>
              </p:cNvSpPr>
              <p:nvPr/>
            </p:nvSpPr>
            <p:spPr bwMode="auto">
              <a:xfrm>
                <a:off x="-695326" y="1631949"/>
                <a:ext cx="334964" cy="334964"/>
              </a:xfrm>
              <a:custGeom>
                <a:avLst/>
                <a:gdLst/>
                <a:ahLst/>
                <a:cxnLst/>
                <a:rect l="l" t="t" r="r" b="b"/>
                <a:pathLst>
                  <a:path w="334964" h="334964">
                    <a:moveTo>
                      <a:pt x="167482" y="38100"/>
                    </a:moveTo>
                    <a:cubicBezTo>
                      <a:pt x="96026" y="38100"/>
                      <a:pt x="38100" y="96026"/>
                      <a:pt x="38100" y="167482"/>
                    </a:cubicBezTo>
                    <a:cubicBezTo>
                      <a:pt x="38100" y="238938"/>
                      <a:pt x="96026" y="296864"/>
                      <a:pt x="167482" y="296864"/>
                    </a:cubicBezTo>
                    <a:cubicBezTo>
                      <a:pt x="238938" y="296864"/>
                      <a:pt x="296864" y="238938"/>
                      <a:pt x="296864" y="167482"/>
                    </a:cubicBezTo>
                    <a:cubicBezTo>
                      <a:pt x="296864" y="96026"/>
                      <a:pt x="238938" y="38100"/>
                      <a:pt x="167482" y="38100"/>
                    </a:cubicBezTo>
                    <a:close/>
                    <a:moveTo>
                      <a:pt x="167482" y="0"/>
                    </a:moveTo>
                    <a:cubicBezTo>
                      <a:pt x="259980" y="0"/>
                      <a:pt x="334964" y="74984"/>
                      <a:pt x="334964" y="167482"/>
                    </a:cubicBezTo>
                    <a:cubicBezTo>
                      <a:pt x="334964" y="259980"/>
                      <a:pt x="259980" y="334964"/>
                      <a:pt x="167482" y="334964"/>
                    </a:cubicBezTo>
                    <a:cubicBezTo>
                      <a:pt x="74984" y="334964"/>
                      <a:pt x="0" y="259980"/>
                      <a:pt x="0" y="167482"/>
                    </a:cubicBezTo>
                    <a:cubicBezTo>
                      <a:pt x="0" y="74984"/>
                      <a:pt x="74984" y="0"/>
                      <a:pt x="1674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9"/>
              <p:cNvSpPr>
                <a:spLocks/>
              </p:cNvSpPr>
              <p:nvPr/>
            </p:nvSpPr>
            <p:spPr bwMode="auto">
              <a:xfrm>
                <a:off x="-608013" y="1717675"/>
                <a:ext cx="1619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61925">
                    <a:moveTo>
                      <a:pt x="63501" y="65088"/>
                    </a:moveTo>
                    <a:lnTo>
                      <a:pt x="33338" y="128588"/>
                    </a:lnTo>
                    <a:lnTo>
                      <a:pt x="96838" y="98426"/>
                    </a:lnTo>
                    <a:close/>
                    <a:moveTo>
                      <a:pt x="161925" y="0"/>
                    </a:moveTo>
                    <a:lnTo>
                      <a:pt x="109538" y="106363"/>
                    </a:lnTo>
                    <a:lnTo>
                      <a:pt x="0" y="161925"/>
                    </a:lnTo>
                    <a:lnTo>
                      <a:pt x="55563" y="539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2044700" y="901700"/>
            <a:ext cx="673822" cy="673822"/>
            <a:chOff x="2044700" y="901700"/>
            <a:chExt cx="842278" cy="842278"/>
          </a:xfrm>
        </p:grpSpPr>
        <p:sp>
          <p:nvSpPr>
            <p:cNvPr id="19" name="椭圆 18"/>
            <p:cNvSpPr/>
            <p:nvPr/>
          </p:nvSpPr>
          <p:spPr>
            <a:xfrm>
              <a:off x="2044700" y="901700"/>
              <a:ext cx="842278" cy="842278"/>
            </a:xfrm>
            <a:prstGeom prst="ellips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24"/>
            <p:cNvSpPr>
              <a:spLocks/>
            </p:cNvSpPr>
            <p:nvPr/>
          </p:nvSpPr>
          <p:spPr bwMode="auto">
            <a:xfrm>
              <a:off x="2256953" y="1058585"/>
              <a:ext cx="417772" cy="460518"/>
            </a:xfrm>
            <a:custGeom>
              <a:avLst/>
              <a:gdLst>
                <a:gd name="T0" fmla="*/ 46 w 91"/>
                <a:gd name="T1" fmla="*/ 100 h 100"/>
                <a:gd name="T2" fmla="*/ 0 w 91"/>
                <a:gd name="T3" fmla="*/ 55 h 100"/>
                <a:gd name="T4" fmla="*/ 46 w 91"/>
                <a:gd name="T5" fmla="*/ 9 h 100"/>
                <a:gd name="T6" fmla="*/ 51 w 91"/>
                <a:gd name="T7" fmla="*/ 10 h 100"/>
                <a:gd name="T8" fmla="*/ 51 w 91"/>
                <a:gd name="T9" fmla="*/ 2 h 100"/>
                <a:gd name="T10" fmla="*/ 52 w 91"/>
                <a:gd name="T11" fmla="*/ 0 h 100"/>
                <a:gd name="T12" fmla="*/ 55 w 91"/>
                <a:gd name="T13" fmla="*/ 1 h 100"/>
                <a:gd name="T14" fmla="*/ 71 w 91"/>
                <a:gd name="T15" fmla="*/ 17 h 100"/>
                <a:gd name="T16" fmla="*/ 71 w 91"/>
                <a:gd name="T17" fmla="*/ 20 h 100"/>
                <a:gd name="T18" fmla="*/ 55 w 91"/>
                <a:gd name="T19" fmla="*/ 36 h 100"/>
                <a:gd name="T20" fmla="*/ 52 w 91"/>
                <a:gd name="T21" fmla="*/ 37 h 100"/>
                <a:gd name="T22" fmla="*/ 51 w 91"/>
                <a:gd name="T23" fmla="*/ 35 h 100"/>
                <a:gd name="T24" fmla="*/ 51 w 91"/>
                <a:gd name="T25" fmla="*/ 26 h 100"/>
                <a:gd name="T26" fmla="*/ 46 w 91"/>
                <a:gd name="T27" fmla="*/ 26 h 100"/>
                <a:gd name="T28" fmla="*/ 17 w 91"/>
                <a:gd name="T29" fmla="*/ 55 h 100"/>
                <a:gd name="T30" fmla="*/ 46 w 91"/>
                <a:gd name="T31" fmla="*/ 84 h 100"/>
                <a:gd name="T32" fmla="*/ 75 w 91"/>
                <a:gd name="T33" fmla="*/ 55 h 100"/>
                <a:gd name="T34" fmla="*/ 77 w 91"/>
                <a:gd name="T35" fmla="*/ 52 h 100"/>
                <a:gd name="T36" fmla="*/ 89 w 91"/>
                <a:gd name="T37" fmla="*/ 52 h 100"/>
                <a:gd name="T38" fmla="*/ 91 w 91"/>
                <a:gd name="T39" fmla="*/ 55 h 100"/>
                <a:gd name="T40" fmla="*/ 46 w 91"/>
                <a:gd name="T41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0">
                  <a:moveTo>
                    <a:pt x="46" y="100"/>
                  </a:moveTo>
                  <a:cubicBezTo>
                    <a:pt x="21" y="100"/>
                    <a:pt x="0" y="80"/>
                    <a:pt x="0" y="55"/>
                  </a:cubicBezTo>
                  <a:cubicBezTo>
                    <a:pt x="0" y="30"/>
                    <a:pt x="21" y="9"/>
                    <a:pt x="46" y="9"/>
                  </a:cubicBezTo>
                  <a:cubicBezTo>
                    <a:pt x="47" y="9"/>
                    <a:pt x="49" y="9"/>
                    <a:pt x="51" y="1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1" y="0"/>
                    <a:pt x="52" y="0"/>
                  </a:cubicBezTo>
                  <a:cubicBezTo>
                    <a:pt x="53" y="0"/>
                    <a:pt x="54" y="0"/>
                    <a:pt x="55" y="1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2" y="18"/>
                    <a:pt x="72" y="19"/>
                    <a:pt x="71" y="20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4" y="37"/>
                    <a:pt x="53" y="37"/>
                    <a:pt x="52" y="37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49" y="26"/>
                    <a:pt x="47" y="26"/>
                    <a:pt x="46" y="26"/>
                  </a:cubicBezTo>
                  <a:cubicBezTo>
                    <a:pt x="30" y="26"/>
                    <a:pt x="17" y="39"/>
                    <a:pt x="17" y="55"/>
                  </a:cubicBezTo>
                  <a:cubicBezTo>
                    <a:pt x="17" y="71"/>
                    <a:pt x="30" y="84"/>
                    <a:pt x="46" y="84"/>
                  </a:cubicBezTo>
                  <a:cubicBezTo>
                    <a:pt x="62" y="84"/>
                    <a:pt x="75" y="71"/>
                    <a:pt x="75" y="55"/>
                  </a:cubicBezTo>
                  <a:cubicBezTo>
                    <a:pt x="75" y="53"/>
                    <a:pt x="76" y="52"/>
                    <a:pt x="77" y="52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0" y="52"/>
                    <a:pt x="91" y="53"/>
                    <a:pt x="91" y="55"/>
                  </a:cubicBezTo>
                  <a:cubicBezTo>
                    <a:pt x="91" y="80"/>
                    <a:pt x="71" y="100"/>
                    <a:pt x="46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6283326" y="4885192"/>
            <a:ext cx="673822" cy="673822"/>
            <a:chOff x="6283326" y="4885192"/>
            <a:chExt cx="842278" cy="842278"/>
          </a:xfrm>
        </p:grpSpPr>
        <p:sp>
          <p:nvSpPr>
            <p:cNvPr id="22" name="椭圆 21"/>
            <p:cNvSpPr/>
            <p:nvPr/>
          </p:nvSpPr>
          <p:spPr>
            <a:xfrm>
              <a:off x="6283326" y="4885192"/>
              <a:ext cx="842278" cy="842278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574264" y="5087551"/>
              <a:ext cx="359120" cy="439160"/>
              <a:chOff x="-952500" y="2152650"/>
              <a:chExt cx="263525" cy="322262"/>
            </a:xfrm>
            <a:solidFill>
              <a:schemeClr val="bg1"/>
            </a:solidFill>
          </p:grpSpPr>
          <p:sp>
            <p:nvSpPr>
              <p:cNvPr id="38" name="Freeform 42"/>
              <p:cNvSpPr>
                <a:spLocks/>
              </p:cNvSpPr>
              <p:nvPr/>
            </p:nvSpPr>
            <p:spPr bwMode="auto">
              <a:xfrm>
                <a:off x="-903288" y="2152650"/>
                <a:ext cx="214313" cy="206375"/>
              </a:xfrm>
              <a:custGeom>
                <a:avLst/>
                <a:gdLst>
                  <a:gd name="T0" fmla="*/ 55 w 57"/>
                  <a:gd name="T1" fmla="*/ 14 h 55"/>
                  <a:gd name="T2" fmla="*/ 36 w 57"/>
                  <a:gd name="T3" fmla="*/ 15 h 55"/>
                  <a:gd name="T4" fmla="*/ 35 w 57"/>
                  <a:gd name="T5" fmla="*/ 7 h 55"/>
                  <a:gd name="T6" fmla="*/ 0 w 57"/>
                  <a:gd name="T7" fmla="*/ 10 h 55"/>
                  <a:gd name="T8" fmla="*/ 0 w 57"/>
                  <a:gd name="T9" fmla="*/ 49 h 55"/>
                  <a:gd name="T10" fmla="*/ 7 w 57"/>
                  <a:gd name="T11" fmla="*/ 49 h 55"/>
                  <a:gd name="T12" fmla="*/ 29 w 57"/>
                  <a:gd name="T13" fmla="*/ 48 h 55"/>
                  <a:gd name="T14" fmla="*/ 54 w 57"/>
                  <a:gd name="T15" fmla="*/ 50 h 55"/>
                  <a:gd name="T16" fmla="*/ 55 w 57"/>
                  <a:gd name="T17" fmla="*/ 27 h 55"/>
                  <a:gd name="T18" fmla="*/ 55 w 57"/>
                  <a:gd name="T19" fmla="*/ 1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5">
                    <a:moveTo>
                      <a:pt x="55" y="14"/>
                    </a:moveTo>
                    <a:cubicBezTo>
                      <a:pt x="55" y="14"/>
                      <a:pt x="43" y="14"/>
                      <a:pt x="36" y="15"/>
                    </a:cubicBezTo>
                    <a:cubicBezTo>
                      <a:pt x="32" y="15"/>
                      <a:pt x="35" y="8"/>
                      <a:pt x="35" y="7"/>
                    </a:cubicBezTo>
                    <a:cubicBezTo>
                      <a:pt x="35" y="0"/>
                      <a:pt x="0" y="10"/>
                      <a:pt x="0" y="1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3" y="50"/>
                      <a:pt x="7" y="49"/>
                    </a:cubicBezTo>
                    <a:cubicBezTo>
                      <a:pt x="16" y="45"/>
                      <a:pt x="32" y="40"/>
                      <a:pt x="29" y="48"/>
                    </a:cubicBezTo>
                    <a:cubicBezTo>
                      <a:pt x="27" y="55"/>
                      <a:pt x="54" y="50"/>
                      <a:pt x="54" y="50"/>
                    </a:cubicBezTo>
                    <a:cubicBezTo>
                      <a:pt x="54" y="50"/>
                      <a:pt x="52" y="35"/>
                      <a:pt x="55" y="27"/>
                    </a:cubicBezTo>
                    <a:cubicBezTo>
                      <a:pt x="57" y="18"/>
                      <a:pt x="55" y="14"/>
                      <a:pt x="5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43"/>
              <p:cNvSpPr>
                <a:spLocks/>
              </p:cNvSpPr>
              <p:nvPr/>
            </p:nvSpPr>
            <p:spPr bwMode="auto">
              <a:xfrm>
                <a:off x="-952500" y="2155825"/>
                <a:ext cx="33338" cy="319087"/>
              </a:xfrm>
              <a:custGeom>
                <a:avLst/>
                <a:gdLst>
                  <a:gd name="T0" fmla="*/ 9 w 9"/>
                  <a:gd name="T1" fmla="*/ 4 h 85"/>
                  <a:gd name="T2" fmla="*/ 4 w 9"/>
                  <a:gd name="T3" fmla="*/ 0 h 85"/>
                  <a:gd name="T4" fmla="*/ 0 w 9"/>
                  <a:gd name="T5" fmla="*/ 4 h 85"/>
                  <a:gd name="T6" fmla="*/ 0 w 9"/>
                  <a:gd name="T7" fmla="*/ 85 h 85"/>
                  <a:gd name="T8" fmla="*/ 9 w 9"/>
                  <a:gd name="T9" fmla="*/ 85 h 85"/>
                  <a:gd name="T10" fmla="*/ 9 w 9"/>
                  <a:gd name="T11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85">
                    <a:moveTo>
                      <a:pt x="9" y="4"/>
                    </a:move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9" y="85"/>
                      <a:pt x="9" y="85"/>
                      <a:pt x="9" y="85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83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6" presetClass="emph" presetSubtype="0" fill="hold" nodeType="afterEffect" p14:presetBounceEnd="9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2000">
                                          <p:cBhvr>
                                            <p:cTn id="16" dur="2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4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53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54" dur="4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56" dur="4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58" dur="4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60" dur="4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6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4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53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4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4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4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4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6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7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9"/>
          <p:cNvSpPr txBox="1"/>
          <p:nvPr/>
        </p:nvSpPr>
        <p:spPr>
          <a:xfrm>
            <a:off x="101600" y="52195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信息架构设计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84322" y="1162180"/>
            <a:ext cx="4067924" cy="4600617"/>
            <a:chOff x="2384322" y="1162180"/>
            <a:chExt cx="4067924" cy="4600617"/>
          </a:xfrm>
        </p:grpSpPr>
        <p:sp>
          <p:nvSpPr>
            <p:cNvPr id="45" name="泪滴形 44"/>
            <p:cNvSpPr/>
            <p:nvPr/>
          </p:nvSpPr>
          <p:spPr>
            <a:xfrm rot="18900000">
              <a:off x="2384322" y="1694873"/>
              <a:ext cx="4067924" cy="4067924"/>
            </a:xfrm>
            <a:prstGeom prst="teardrop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泪滴形 46"/>
            <p:cNvSpPr/>
            <p:nvPr/>
          </p:nvSpPr>
          <p:spPr>
            <a:xfrm rot="18900000">
              <a:off x="2765233" y="1537094"/>
              <a:ext cx="3306102" cy="3306102"/>
            </a:xfrm>
            <a:prstGeom prst="teardrop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泪滴形 47"/>
            <p:cNvSpPr/>
            <p:nvPr/>
          </p:nvSpPr>
          <p:spPr>
            <a:xfrm rot="18900000">
              <a:off x="3199348" y="1357276"/>
              <a:ext cx="2437872" cy="2437872"/>
            </a:xfrm>
            <a:prstGeom prst="teardrop">
              <a:avLst/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泪滴形 48"/>
            <p:cNvSpPr/>
            <p:nvPr/>
          </p:nvSpPr>
          <p:spPr>
            <a:xfrm rot="18900000">
              <a:off x="3670348" y="1162180"/>
              <a:ext cx="1495871" cy="1495871"/>
            </a:xfrm>
            <a:prstGeom prst="teardrop">
              <a:avLst/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18036" y="1648505"/>
            <a:ext cx="1800493" cy="3725520"/>
            <a:chOff x="3518036" y="1648505"/>
            <a:chExt cx="1800493" cy="3725520"/>
          </a:xfrm>
        </p:grpSpPr>
        <p:sp>
          <p:nvSpPr>
            <p:cNvPr id="50" name="矩形 49"/>
            <p:cNvSpPr/>
            <p:nvPr/>
          </p:nvSpPr>
          <p:spPr>
            <a:xfrm>
              <a:off x="3518036" y="5066248"/>
              <a:ext cx="18004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3518036" y="4069215"/>
              <a:ext cx="18004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3518036" y="2962369"/>
              <a:ext cx="18004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3918086" y="1648505"/>
              <a:ext cx="10823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请点击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155759" y="1910117"/>
            <a:ext cx="1517954" cy="1563620"/>
            <a:chOff x="2155759" y="1910117"/>
            <a:chExt cx="1517954" cy="1563620"/>
          </a:xfrm>
        </p:grpSpPr>
        <p:cxnSp>
          <p:nvCxnSpPr>
            <p:cNvPr id="58" name="直接连接符 57"/>
            <p:cNvCxnSpPr/>
            <p:nvPr/>
          </p:nvCxnSpPr>
          <p:spPr>
            <a:xfrm flipH="1" flipV="1">
              <a:off x="2219964" y="1910117"/>
              <a:ext cx="1453749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 flipV="1">
              <a:off x="2155759" y="3473736"/>
              <a:ext cx="641654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639558" y="2576212"/>
            <a:ext cx="1128536" cy="2165590"/>
            <a:chOff x="5639558" y="2576212"/>
            <a:chExt cx="1128536" cy="2165590"/>
          </a:xfrm>
        </p:grpSpPr>
        <p:cxnSp>
          <p:nvCxnSpPr>
            <p:cNvPr id="61" name="直接连接符 60"/>
            <p:cNvCxnSpPr/>
            <p:nvPr/>
          </p:nvCxnSpPr>
          <p:spPr>
            <a:xfrm flipH="1" flipV="1">
              <a:off x="5639558" y="2576212"/>
              <a:ext cx="1128536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6172226" y="4741801"/>
              <a:ext cx="595868" cy="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802623" y="2263399"/>
            <a:ext cx="2264263" cy="2785858"/>
            <a:chOff x="6802623" y="2263399"/>
            <a:chExt cx="2264263" cy="2785858"/>
          </a:xfrm>
        </p:grpSpPr>
        <p:sp>
          <p:nvSpPr>
            <p:cNvPr id="64" name="矩形 63"/>
            <p:cNvSpPr/>
            <p:nvPr/>
          </p:nvSpPr>
          <p:spPr>
            <a:xfrm>
              <a:off x="6802623" y="2263399"/>
              <a:ext cx="2264263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我们为消费者提供愉悦的在线购物体验。通过内容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丰富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6802623" y="4434345"/>
              <a:ext cx="2264263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我们为消费者提供愉悦的在线购物体验。通过内容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丰富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-108504" y="1602659"/>
            <a:ext cx="2264263" cy="2135078"/>
            <a:chOff x="-108504" y="1602659"/>
            <a:chExt cx="2264263" cy="2135078"/>
          </a:xfrm>
        </p:grpSpPr>
        <p:sp>
          <p:nvSpPr>
            <p:cNvPr id="69" name="矩形 68"/>
            <p:cNvSpPr/>
            <p:nvPr/>
          </p:nvSpPr>
          <p:spPr>
            <a:xfrm>
              <a:off x="-108504" y="3122825"/>
              <a:ext cx="2264263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我们为消费者提供愉悦的在线购物体验。通过内容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丰富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-108504" y="1602659"/>
              <a:ext cx="2264263" cy="614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我们为消费者提供愉悦的在线购物体验。通过内容</a:t>
              </a:r>
              <a:r>
                <a:rPr lang="zh-CN" altLang="en-US" sz="1200" dirty="0" smtClean="0">
                  <a:solidFill>
                    <a:srgbClr val="733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丰富</a:t>
              </a:r>
              <a:endPara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6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729"/>
            <a:ext cx="9144000" cy="576324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58729"/>
            <a:ext cx="9144000" cy="5763243"/>
          </a:xfrm>
          <a:prstGeom prst="rect">
            <a:avLst/>
          </a:prstGeom>
          <a:solidFill>
            <a:srgbClr val="EE5B5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</a:t>
            </a:r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>
            <a:spLocks/>
          </p:cNvSpPr>
          <p:nvPr/>
        </p:nvSpPr>
        <p:spPr bwMode="auto">
          <a:xfrm>
            <a:off x="3405188" y="3257106"/>
            <a:ext cx="2333625" cy="1579563"/>
          </a:xfrm>
          <a:custGeom>
            <a:avLst/>
            <a:gdLst>
              <a:gd name="connsiteX0" fmla="*/ 1753395 w 2333625"/>
              <a:gd name="connsiteY0" fmla="*/ 322263 h 1579563"/>
              <a:gd name="connsiteX1" fmla="*/ 1617663 w 2333625"/>
              <a:gd name="connsiteY1" fmla="*/ 457995 h 1579563"/>
              <a:gd name="connsiteX2" fmla="*/ 1753395 w 2333625"/>
              <a:gd name="connsiteY2" fmla="*/ 593727 h 1579563"/>
              <a:gd name="connsiteX3" fmla="*/ 1889127 w 2333625"/>
              <a:gd name="connsiteY3" fmla="*/ 457995 h 1579563"/>
              <a:gd name="connsiteX4" fmla="*/ 1753395 w 2333625"/>
              <a:gd name="connsiteY4" fmla="*/ 322263 h 1579563"/>
              <a:gd name="connsiteX5" fmla="*/ 610395 w 2333625"/>
              <a:gd name="connsiteY5" fmla="*/ 319088 h 1579563"/>
              <a:gd name="connsiteX6" fmla="*/ 474663 w 2333625"/>
              <a:gd name="connsiteY6" fmla="*/ 454820 h 1579563"/>
              <a:gd name="connsiteX7" fmla="*/ 610395 w 2333625"/>
              <a:gd name="connsiteY7" fmla="*/ 590552 h 1579563"/>
              <a:gd name="connsiteX8" fmla="*/ 746127 w 2333625"/>
              <a:gd name="connsiteY8" fmla="*/ 454820 h 1579563"/>
              <a:gd name="connsiteX9" fmla="*/ 610395 w 2333625"/>
              <a:gd name="connsiteY9" fmla="*/ 319088 h 1579563"/>
              <a:gd name="connsiteX10" fmla="*/ 143029 w 2333625"/>
              <a:gd name="connsiteY10" fmla="*/ 0 h 1579563"/>
              <a:gd name="connsiteX11" fmla="*/ 2190596 w 2333625"/>
              <a:gd name="connsiteY11" fmla="*/ 0 h 1579563"/>
              <a:gd name="connsiteX12" fmla="*/ 2333625 w 2333625"/>
              <a:gd name="connsiteY12" fmla="*/ 142913 h 1579563"/>
              <a:gd name="connsiteX13" fmla="*/ 2333625 w 2333625"/>
              <a:gd name="connsiteY13" fmla="*/ 1436650 h 1579563"/>
              <a:gd name="connsiteX14" fmla="*/ 2190596 w 2333625"/>
              <a:gd name="connsiteY14" fmla="*/ 1579563 h 1579563"/>
              <a:gd name="connsiteX15" fmla="*/ 1994873 w 2333625"/>
              <a:gd name="connsiteY15" fmla="*/ 1579563 h 1579563"/>
              <a:gd name="connsiteX16" fmla="*/ 2006165 w 2333625"/>
              <a:gd name="connsiteY16" fmla="*/ 1004151 h 1579563"/>
              <a:gd name="connsiteX17" fmla="*/ 1957234 w 2333625"/>
              <a:gd name="connsiteY17" fmla="*/ 755934 h 1579563"/>
              <a:gd name="connsiteX18" fmla="*/ 1772802 w 2333625"/>
              <a:gd name="connsiteY18" fmla="*/ 661912 h 1579563"/>
              <a:gd name="connsiteX19" fmla="*/ 1580843 w 2333625"/>
              <a:gd name="connsiteY19" fmla="*/ 725847 h 1579563"/>
              <a:gd name="connsiteX20" fmla="*/ 1362536 w 2333625"/>
              <a:gd name="connsiteY20" fmla="*/ 1098173 h 1579563"/>
              <a:gd name="connsiteX21" fmla="*/ 1163049 w 2333625"/>
              <a:gd name="connsiteY21" fmla="*/ 981586 h 1579563"/>
              <a:gd name="connsiteX22" fmla="*/ 1117882 w 2333625"/>
              <a:gd name="connsiteY22" fmla="*/ 1060564 h 1579563"/>
              <a:gd name="connsiteX23" fmla="*/ 1396411 w 2333625"/>
              <a:gd name="connsiteY23" fmla="*/ 1286216 h 1579563"/>
              <a:gd name="connsiteX24" fmla="*/ 1573315 w 2333625"/>
              <a:gd name="connsiteY24" fmla="*/ 1015434 h 1579563"/>
              <a:gd name="connsiteX25" fmla="*/ 1577079 w 2333625"/>
              <a:gd name="connsiteY25" fmla="*/ 1579563 h 1579563"/>
              <a:gd name="connsiteX26" fmla="*/ 775366 w 2333625"/>
              <a:gd name="connsiteY26" fmla="*/ 1579563 h 1579563"/>
              <a:gd name="connsiteX27" fmla="*/ 790422 w 2333625"/>
              <a:gd name="connsiteY27" fmla="*/ 1015434 h 1579563"/>
              <a:gd name="connsiteX28" fmla="*/ 933450 w 2333625"/>
              <a:gd name="connsiteY28" fmla="*/ 1459216 h 1579563"/>
              <a:gd name="connsiteX29" fmla="*/ 1031312 w 2333625"/>
              <a:gd name="connsiteY29" fmla="*/ 1432889 h 1579563"/>
              <a:gd name="connsiteX30" fmla="*/ 933450 w 2333625"/>
              <a:gd name="connsiteY30" fmla="*/ 1030477 h 1579563"/>
              <a:gd name="connsiteX31" fmla="*/ 797949 w 2333625"/>
              <a:gd name="connsiteY31" fmla="*/ 718325 h 1579563"/>
              <a:gd name="connsiteX32" fmla="*/ 590934 w 2333625"/>
              <a:gd name="connsiteY32" fmla="*/ 658151 h 1579563"/>
              <a:gd name="connsiteX33" fmla="*/ 406503 w 2333625"/>
              <a:gd name="connsiteY33" fmla="*/ 755934 h 1579563"/>
              <a:gd name="connsiteX34" fmla="*/ 357572 w 2333625"/>
              <a:gd name="connsiteY34" fmla="*/ 1004151 h 1579563"/>
              <a:gd name="connsiteX35" fmla="*/ 376391 w 2333625"/>
              <a:gd name="connsiteY35" fmla="*/ 1579563 h 1579563"/>
              <a:gd name="connsiteX36" fmla="*/ 143029 w 2333625"/>
              <a:gd name="connsiteY36" fmla="*/ 1579563 h 1579563"/>
              <a:gd name="connsiteX37" fmla="*/ 0 w 2333625"/>
              <a:gd name="connsiteY37" fmla="*/ 1436650 h 1579563"/>
              <a:gd name="connsiteX38" fmla="*/ 0 w 2333625"/>
              <a:gd name="connsiteY38" fmla="*/ 142913 h 1579563"/>
              <a:gd name="connsiteX39" fmla="*/ 143029 w 2333625"/>
              <a:gd name="connsiteY39" fmla="*/ 0 h 157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3625" h="1579563">
                <a:moveTo>
                  <a:pt x="1753395" y="322263"/>
                </a:moveTo>
                <a:cubicBezTo>
                  <a:pt x="1678432" y="322263"/>
                  <a:pt x="1617663" y="383032"/>
                  <a:pt x="1617663" y="457995"/>
                </a:cubicBezTo>
                <a:cubicBezTo>
                  <a:pt x="1617663" y="532958"/>
                  <a:pt x="1678432" y="593727"/>
                  <a:pt x="1753395" y="593727"/>
                </a:cubicBezTo>
                <a:cubicBezTo>
                  <a:pt x="1828358" y="593727"/>
                  <a:pt x="1889127" y="532958"/>
                  <a:pt x="1889127" y="457995"/>
                </a:cubicBezTo>
                <a:cubicBezTo>
                  <a:pt x="1889127" y="383032"/>
                  <a:pt x="1828358" y="322263"/>
                  <a:pt x="1753395" y="322263"/>
                </a:cubicBezTo>
                <a:close/>
                <a:moveTo>
                  <a:pt x="610395" y="319088"/>
                </a:moveTo>
                <a:cubicBezTo>
                  <a:pt x="535432" y="319088"/>
                  <a:pt x="474663" y="379857"/>
                  <a:pt x="474663" y="454820"/>
                </a:cubicBezTo>
                <a:cubicBezTo>
                  <a:pt x="474663" y="529783"/>
                  <a:pt x="535432" y="590552"/>
                  <a:pt x="610395" y="590552"/>
                </a:cubicBezTo>
                <a:cubicBezTo>
                  <a:pt x="685358" y="590552"/>
                  <a:pt x="746127" y="529783"/>
                  <a:pt x="746127" y="454820"/>
                </a:cubicBezTo>
                <a:cubicBezTo>
                  <a:pt x="746127" y="379857"/>
                  <a:pt x="685358" y="319088"/>
                  <a:pt x="610395" y="319088"/>
                </a:cubicBezTo>
                <a:close/>
                <a:moveTo>
                  <a:pt x="143029" y="0"/>
                </a:moveTo>
                <a:cubicBezTo>
                  <a:pt x="2190596" y="0"/>
                  <a:pt x="2190596" y="0"/>
                  <a:pt x="2190596" y="0"/>
                </a:cubicBezTo>
                <a:cubicBezTo>
                  <a:pt x="2269639" y="0"/>
                  <a:pt x="2333625" y="63935"/>
                  <a:pt x="2333625" y="142913"/>
                </a:cubicBezTo>
                <a:cubicBezTo>
                  <a:pt x="2333625" y="1436650"/>
                  <a:pt x="2333625" y="1436650"/>
                  <a:pt x="2333625" y="1436650"/>
                </a:cubicBezTo>
                <a:cubicBezTo>
                  <a:pt x="2333625" y="1515628"/>
                  <a:pt x="2269639" y="1579563"/>
                  <a:pt x="2190596" y="1579563"/>
                </a:cubicBezTo>
                <a:cubicBezTo>
                  <a:pt x="1994873" y="1579563"/>
                  <a:pt x="1994873" y="1579563"/>
                  <a:pt x="1994873" y="1579563"/>
                </a:cubicBezTo>
                <a:cubicBezTo>
                  <a:pt x="2006165" y="1004151"/>
                  <a:pt x="2006165" y="1004151"/>
                  <a:pt x="2006165" y="1004151"/>
                </a:cubicBezTo>
                <a:cubicBezTo>
                  <a:pt x="2006165" y="1004151"/>
                  <a:pt x="2006165" y="819869"/>
                  <a:pt x="1957234" y="755934"/>
                </a:cubicBezTo>
                <a:cubicBezTo>
                  <a:pt x="1881956" y="650630"/>
                  <a:pt x="1772802" y="661912"/>
                  <a:pt x="1772802" y="661912"/>
                </a:cubicBezTo>
                <a:cubicBezTo>
                  <a:pt x="1772802" y="661912"/>
                  <a:pt x="1682469" y="650630"/>
                  <a:pt x="1580843" y="725847"/>
                </a:cubicBezTo>
                <a:cubicBezTo>
                  <a:pt x="1505565" y="786021"/>
                  <a:pt x="1362536" y="1098173"/>
                  <a:pt x="1362536" y="1098173"/>
                </a:cubicBezTo>
                <a:cubicBezTo>
                  <a:pt x="1163049" y="981586"/>
                  <a:pt x="1163049" y="981586"/>
                  <a:pt x="1163049" y="981586"/>
                </a:cubicBezTo>
                <a:cubicBezTo>
                  <a:pt x="1117882" y="1060564"/>
                  <a:pt x="1117882" y="1060564"/>
                  <a:pt x="1117882" y="1060564"/>
                </a:cubicBezTo>
                <a:cubicBezTo>
                  <a:pt x="1396411" y="1286216"/>
                  <a:pt x="1396411" y="1286216"/>
                  <a:pt x="1396411" y="1286216"/>
                </a:cubicBezTo>
                <a:cubicBezTo>
                  <a:pt x="1573315" y="1015434"/>
                  <a:pt x="1573315" y="1015434"/>
                  <a:pt x="1573315" y="1015434"/>
                </a:cubicBezTo>
                <a:cubicBezTo>
                  <a:pt x="1577079" y="1579563"/>
                  <a:pt x="1577079" y="1579563"/>
                  <a:pt x="1577079" y="1579563"/>
                </a:cubicBezTo>
                <a:cubicBezTo>
                  <a:pt x="775366" y="1579563"/>
                  <a:pt x="775366" y="1579563"/>
                  <a:pt x="775366" y="1579563"/>
                </a:cubicBezTo>
                <a:cubicBezTo>
                  <a:pt x="790422" y="1015434"/>
                  <a:pt x="790422" y="1015434"/>
                  <a:pt x="790422" y="1015434"/>
                </a:cubicBezTo>
                <a:cubicBezTo>
                  <a:pt x="933450" y="1459216"/>
                  <a:pt x="933450" y="1459216"/>
                  <a:pt x="933450" y="1459216"/>
                </a:cubicBezTo>
                <a:cubicBezTo>
                  <a:pt x="1031312" y="1432889"/>
                  <a:pt x="1031312" y="1432889"/>
                  <a:pt x="1031312" y="1432889"/>
                </a:cubicBezTo>
                <a:cubicBezTo>
                  <a:pt x="933450" y="1030477"/>
                  <a:pt x="933450" y="1030477"/>
                  <a:pt x="933450" y="1030477"/>
                </a:cubicBezTo>
                <a:cubicBezTo>
                  <a:pt x="880755" y="770977"/>
                  <a:pt x="797949" y="718325"/>
                  <a:pt x="797949" y="718325"/>
                </a:cubicBezTo>
                <a:cubicBezTo>
                  <a:pt x="715143" y="643108"/>
                  <a:pt x="590934" y="658151"/>
                  <a:pt x="590934" y="658151"/>
                </a:cubicBezTo>
                <a:cubicBezTo>
                  <a:pt x="590934" y="658151"/>
                  <a:pt x="481781" y="654391"/>
                  <a:pt x="406503" y="755934"/>
                </a:cubicBezTo>
                <a:cubicBezTo>
                  <a:pt x="353808" y="819869"/>
                  <a:pt x="357572" y="1004151"/>
                  <a:pt x="357572" y="1004151"/>
                </a:cubicBezTo>
                <a:cubicBezTo>
                  <a:pt x="376391" y="1579563"/>
                  <a:pt x="376391" y="1579563"/>
                  <a:pt x="376391" y="1579563"/>
                </a:cubicBezTo>
                <a:cubicBezTo>
                  <a:pt x="143029" y="1579563"/>
                  <a:pt x="143029" y="1579563"/>
                  <a:pt x="143029" y="1579563"/>
                </a:cubicBezTo>
                <a:cubicBezTo>
                  <a:pt x="63987" y="1579563"/>
                  <a:pt x="0" y="1515628"/>
                  <a:pt x="0" y="1436650"/>
                </a:cubicBezTo>
                <a:cubicBezTo>
                  <a:pt x="0" y="142913"/>
                  <a:pt x="0" y="142913"/>
                  <a:pt x="0" y="142913"/>
                </a:cubicBezTo>
                <a:cubicBezTo>
                  <a:pt x="0" y="63935"/>
                  <a:pt x="63987" y="0"/>
                  <a:pt x="143029" y="0"/>
                </a:cubicBezTo>
                <a:close/>
              </a:path>
            </a:pathLst>
          </a:custGeom>
          <a:solidFill>
            <a:srgbClr val="FFF8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905000" y="2024600"/>
            <a:ext cx="533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挑选出目标用户按照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“价值数量”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坐标，将刚才写的目标用户类型贴在相应的位置。之后团队讨论选取一种类型的用户作为此次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workshop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的研究对象。</a:t>
            </a:r>
            <a:endParaRPr lang="zh-CN" altLang="en-US" b="0" i="0" dirty="0">
              <a:solidFill>
                <a:schemeClr val="bg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236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6" presetClass="emph" presetSubtype="0" fill="hold" grpId="1" nodeType="afterEffect" p14:presetBounceEnd="9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0000">
                                          <p:cBhvr>
                                            <p:cTn id="22" dur="5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0" grpId="0" animBg="1"/>
          <p:bldP spid="20" grpId="1" animBg="1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5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0" grpId="0" animBg="1"/>
          <p:bldP spid="20" grpId="1" animBg="1"/>
          <p:bldP spid="21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</a:t>
            </a:r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555171"/>
            <a:ext cx="9144000" cy="5763986"/>
          </a:xfrm>
          <a:prstGeom prst="rect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8650" y="4198892"/>
            <a:ext cx="1876425" cy="219075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/>
          <p:cNvSpPr/>
          <p:nvPr/>
        </p:nvSpPr>
        <p:spPr>
          <a:xfrm flipH="1">
            <a:off x="628650" y="4417967"/>
            <a:ext cx="2785110" cy="1901190"/>
          </a:xfrm>
          <a:prstGeom prst="parallelogram">
            <a:avLst>
              <a:gd name="adj" fmla="val 48250"/>
            </a:avLst>
          </a:prstGeom>
          <a:gradFill flip="none" rotWithShape="1">
            <a:gsLst>
              <a:gs pos="0">
                <a:srgbClr val="733D4D"/>
              </a:gs>
              <a:gs pos="100000">
                <a:srgbClr val="FDD0A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79934" y="3270530"/>
            <a:ext cx="1876425" cy="219075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 flipH="1">
            <a:off x="3279934" y="3489605"/>
            <a:ext cx="2785110" cy="1901190"/>
          </a:xfrm>
          <a:prstGeom prst="parallelogram">
            <a:avLst>
              <a:gd name="adj" fmla="val 48250"/>
            </a:avLst>
          </a:prstGeom>
          <a:gradFill flip="none" rotWithShape="1">
            <a:gsLst>
              <a:gs pos="0">
                <a:srgbClr val="733D4D"/>
              </a:gs>
              <a:gs pos="100000">
                <a:srgbClr val="FDD0A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931217" y="2342168"/>
            <a:ext cx="1876425" cy="219075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 flipH="1">
            <a:off x="5931217" y="2561243"/>
            <a:ext cx="2785110" cy="1901190"/>
          </a:xfrm>
          <a:prstGeom prst="parallelogram">
            <a:avLst>
              <a:gd name="adj" fmla="val 48250"/>
            </a:avLst>
          </a:prstGeom>
          <a:gradFill flip="none" rotWithShape="1">
            <a:gsLst>
              <a:gs pos="0">
                <a:srgbClr val="733D4D"/>
              </a:gs>
              <a:gs pos="100000">
                <a:srgbClr val="FDD0A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延期 15"/>
          <p:cNvSpPr/>
          <p:nvPr/>
        </p:nvSpPr>
        <p:spPr>
          <a:xfrm rot="16200000">
            <a:off x="1047537" y="3147332"/>
            <a:ext cx="1051560" cy="1051560"/>
          </a:xfrm>
          <a:prstGeom prst="flowChartDelay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延期 18"/>
          <p:cNvSpPr/>
          <p:nvPr/>
        </p:nvSpPr>
        <p:spPr>
          <a:xfrm rot="16200000">
            <a:off x="3698821" y="2218970"/>
            <a:ext cx="1051560" cy="1051560"/>
          </a:xfrm>
          <a:prstGeom prst="flowChartDelay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延期 19"/>
          <p:cNvSpPr/>
          <p:nvPr/>
        </p:nvSpPr>
        <p:spPr>
          <a:xfrm rot="16200000">
            <a:off x="6350104" y="1290608"/>
            <a:ext cx="1051560" cy="1051560"/>
          </a:xfrm>
          <a:prstGeom prst="flowChartDelay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519966" y="1680868"/>
            <a:ext cx="694199" cy="661300"/>
            <a:chOff x="6519966" y="1680868"/>
            <a:chExt cx="694199" cy="661300"/>
          </a:xfrm>
        </p:grpSpPr>
        <p:sp>
          <p:nvSpPr>
            <p:cNvPr id="24" name="Oval 5"/>
            <p:cNvSpPr>
              <a:spLocks noChangeArrowheads="1"/>
            </p:cNvSpPr>
            <p:nvPr/>
          </p:nvSpPr>
          <p:spPr bwMode="auto">
            <a:xfrm>
              <a:off x="6519966" y="1690739"/>
              <a:ext cx="108571" cy="108573"/>
            </a:xfrm>
            <a:prstGeom prst="ellipse">
              <a:avLst/>
            </a:prstGeom>
            <a:solidFill>
              <a:srgbClr val="FDD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6536417" y="1832210"/>
              <a:ext cx="240172" cy="509958"/>
            </a:xfrm>
            <a:custGeom>
              <a:avLst/>
              <a:gdLst>
                <a:gd name="T0" fmla="*/ 31 w 31"/>
                <a:gd name="T1" fmla="*/ 61 h 65"/>
                <a:gd name="T2" fmla="*/ 26 w 31"/>
                <a:gd name="T3" fmla="*/ 65 h 65"/>
                <a:gd name="T4" fmla="*/ 22 w 31"/>
                <a:gd name="T5" fmla="*/ 61 h 65"/>
                <a:gd name="T6" fmla="*/ 22 w 31"/>
                <a:gd name="T7" fmla="*/ 36 h 65"/>
                <a:gd name="T8" fmla="*/ 1 w 31"/>
                <a:gd name="T9" fmla="*/ 36 h 65"/>
                <a:gd name="T10" fmla="*/ 0 w 31"/>
                <a:gd name="T11" fmla="*/ 35 h 65"/>
                <a:gd name="T12" fmla="*/ 0 w 31"/>
                <a:gd name="T13" fmla="*/ 1 h 65"/>
                <a:gd name="T14" fmla="*/ 1 w 31"/>
                <a:gd name="T15" fmla="*/ 0 h 65"/>
                <a:gd name="T16" fmla="*/ 9 w 31"/>
                <a:gd name="T17" fmla="*/ 0 h 65"/>
                <a:gd name="T18" fmla="*/ 10 w 31"/>
                <a:gd name="T19" fmla="*/ 1 h 65"/>
                <a:gd name="T20" fmla="*/ 10 w 31"/>
                <a:gd name="T21" fmla="*/ 27 h 65"/>
                <a:gd name="T22" fmla="*/ 30 w 31"/>
                <a:gd name="T23" fmla="*/ 27 h 65"/>
                <a:gd name="T24" fmla="*/ 31 w 31"/>
                <a:gd name="T25" fmla="*/ 28 h 65"/>
                <a:gd name="T26" fmla="*/ 31 w 31"/>
                <a:gd name="T27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65">
                  <a:moveTo>
                    <a:pt x="31" y="61"/>
                  </a:moveTo>
                  <a:cubicBezTo>
                    <a:pt x="31" y="63"/>
                    <a:pt x="29" y="65"/>
                    <a:pt x="26" y="65"/>
                  </a:cubicBezTo>
                  <a:cubicBezTo>
                    <a:pt x="24" y="65"/>
                    <a:pt x="22" y="63"/>
                    <a:pt x="22" y="61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1" y="27"/>
                    <a:pt x="31" y="27"/>
                    <a:pt x="31" y="28"/>
                  </a:cubicBezTo>
                  <a:lnTo>
                    <a:pt x="31" y="61"/>
                  </a:lnTo>
                  <a:close/>
                </a:path>
              </a:pathLst>
            </a:custGeom>
            <a:solidFill>
              <a:srgbClr val="FDD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7"/>
            <p:cNvSpPr>
              <a:spLocks noChangeArrowheads="1"/>
            </p:cNvSpPr>
            <p:nvPr/>
          </p:nvSpPr>
          <p:spPr bwMode="auto">
            <a:xfrm>
              <a:off x="7105594" y="1690739"/>
              <a:ext cx="108571" cy="108573"/>
            </a:xfrm>
            <a:prstGeom prst="ellipse">
              <a:avLst/>
            </a:prstGeom>
            <a:solidFill>
              <a:srgbClr val="FDD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6957543" y="1832210"/>
              <a:ext cx="240172" cy="509958"/>
            </a:xfrm>
            <a:custGeom>
              <a:avLst/>
              <a:gdLst>
                <a:gd name="T0" fmla="*/ 0 w 31"/>
                <a:gd name="T1" fmla="*/ 61 h 65"/>
                <a:gd name="T2" fmla="*/ 5 w 31"/>
                <a:gd name="T3" fmla="*/ 65 h 65"/>
                <a:gd name="T4" fmla="*/ 9 w 31"/>
                <a:gd name="T5" fmla="*/ 61 h 65"/>
                <a:gd name="T6" fmla="*/ 9 w 31"/>
                <a:gd name="T7" fmla="*/ 36 h 65"/>
                <a:gd name="T8" fmla="*/ 30 w 31"/>
                <a:gd name="T9" fmla="*/ 36 h 65"/>
                <a:gd name="T10" fmla="*/ 31 w 31"/>
                <a:gd name="T11" fmla="*/ 35 h 65"/>
                <a:gd name="T12" fmla="*/ 31 w 31"/>
                <a:gd name="T13" fmla="*/ 1 h 65"/>
                <a:gd name="T14" fmla="*/ 30 w 31"/>
                <a:gd name="T15" fmla="*/ 0 h 65"/>
                <a:gd name="T16" fmla="*/ 23 w 31"/>
                <a:gd name="T17" fmla="*/ 0 h 65"/>
                <a:gd name="T18" fmla="*/ 22 w 31"/>
                <a:gd name="T19" fmla="*/ 1 h 65"/>
                <a:gd name="T20" fmla="*/ 22 w 31"/>
                <a:gd name="T21" fmla="*/ 27 h 65"/>
                <a:gd name="T22" fmla="*/ 1 w 31"/>
                <a:gd name="T23" fmla="*/ 27 h 65"/>
                <a:gd name="T24" fmla="*/ 0 w 31"/>
                <a:gd name="T25" fmla="*/ 28 h 65"/>
                <a:gd name="T26" fmla="*/ 0 w 31"/>
                <a:gd name="T27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65">
                  <a:moveTo>
                    <a:pt x="0" y="61"/>
                  </a:moveTo>
                  <a:cubicBezTo>
                    <a:pt x="0" y="63"/>
                    <a:pt x="2" y="65"/>
                    <a:pt x="5" y="65"/>
                  </a:cubicBezTo>
                  <a:cubicBezTo>
                    <a:pt x="7" y="65"/>
                    <a:pt x="9" y="63"/>
                    <a:pt x="9" y="6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5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7"/>
                    <a:pt x="0" y="27"/>
                    <a:pt x="0" y="28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FDD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6700920" y="1957232"/>
              <a:ext cx="342165" cy="384936"/>
            </a:xfrm>
            <a:custGeom>
              <a:avLst/>
              <a:gdLst>
                <a:gd name="T0" fmla="*/ 42 w 104"/>
                <a:gd name="T1" fmla="*/ 17 h 117"/>
                <a:gd name="T2" fmla="*/ 0 w 104"/>
                <a:gd name="T3" fmla="*/ 17 h 117"/>
                <a:gd name="T4" fmla="*/ 0 w 104"/>
                <a:gd name="T5" fmla="*/ 0 h 117"/>
                <a:gd name="T6" fmla="*/ 104 w 104"/>
                <a:gd name="T7" fmla="*/ 0 h 117"/>
                <a:gd name="T8" fmla="*/ 104 w 104"/>
                <a:gd name="T9" fmla="*/ 17 h 117"/>
                <a:gd name="T10" fmla="*/ 61 w 104"/>
                <a:gd name="T11" fmla="*/ 17 h 117"/>
                <a:gd name="T12" fmla="*/ 61 w 104"/>
                <a:gd name="T13" fmla="*/ 117 h 117"/>
                <a:gd name="T14" fmla="*/ 42 w 104"/>
                <a:gd name="T15" fmla="*/ 117 h 117"/>
                <a:gd name="T16" fmla="*/ 42 w 104"/>
                <a:gd name="T17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17">
                  <a:moveTo>
                    <a:pt x="42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17"/>
                  </a:lnTo>
                  <a:lnTo>
                    <a:pt x="61" y="17"/>
                  </a:lnTo>
                  <a:lnTo>
                    <a:pt x="61" y="117"/>
                  </a:lnTo>
                  <a:lnTo>
                    <a:pt x="42" y="1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rgbClr val="FDD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6700920" y="1957232"/>
              <a:ext cx="342165" cy="384936"/>
            </a:xfrm>
            <a:custGeom>
              <a:avLst/>
              <a:gdLst>
                <a:gd name="T0" fmla="*/ 42 w 104"/>
                <a:gd name="T1" fmla="*/ 17 h 117"/>
                <a:gd name="T2" fmla="*/ 0 w 104"/>
                <a:gd name="T3" fmla="*/ 17 h 117"/>
                <a:gd name="T4" fmla="*/ 0 w 104"/>
                <a:gd name="T5" fmla="*/ 0 h 117"/>
                <a:gd name="T6" fmla="*/ 104 w 104"/>
                <a:gd name="T7" fmla="*/ 0 h 117"/>
                <a:gd name="T8" fmla="*/ 104 w 104"/>
                <a:gd name="T9" fmla="*/ 17 h 117"/>
                <a:gd name="T10" fmla="*/ 61 w 104"/>
                <a:gd name="T11" fmla="*/ 17 h 117"/>
                <a:gd name="T12" fmla="*/ 61 w 104"/>
                <a:gd name="T13" fmla="*/ 117 h 117"/>
                <a:gd name="T14" fmla="*/ 42 w 104"/>
                <a:gd name="T15" fmla="*/ 117 h 117"/>
                <a:gd name="T16" fmla="*/ 42 w 104"/>
                <a:gd name="T17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17">
                  <a:moveTo>
                    <a:pt x="42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17"/>
                  </a:lnTo>
                  <a:lnTo>
                    <a:pt x="61" y="17"/>
                  </a:lnTo>
                  <a:lnTo>
                    <a:pt x="61" y="117"/>
                  </a:lnTo>
                  <a:lnTo>
                    <a:pt x="42" y="117"/>
                  </a:lnTo>
                  <a:lnTo>
                    <a:pt x="42" y="17"/>
                  </a:lnTo>
                </a:path>
              </a:pathLst>
            </a:custGeom>
            <a:solidFill>
              <a:srgbClr val="FDD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15"/>
            <p:cNvSpPr>
              <a:spLocks noChangeArrowheads="1"/>
            </p:cNvSpPr>
            <p:nvPr/>
          </p:nvSpPr>
          <p:spPr bwMode="auto">
            <a:xfrm>
              <a:off x="6825941" y="1680868"/>
              <a:ext cx="108571" cy="111862"/>
            </a:xfrm>
            <a:prstGeom prst="ellipse">
              <a:avLst/>
            </a:prstGeom>
            <a:solidFill>
              <a:srgbClr val="FDD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6"/>
            <p:cNvSpPr>
              <a:spLocks/>
            </p:cNvSpPr>
            <p:nvPr/>
          </p:nvSpPr>
          <p:spPr bwMode="auto">
            <a:xfrm>
              <a:off x="6746980" y="1809181"/>
              <a:ext cx="256624" cy="141473"/>
            </a:xfrm>
            <a:custGeom>
              <a:avLst/>
              <a:gdLst>
                <a:gd name="T0" fmla="*/ 24 w 33"/>
                <a:gd name="T1" fmla="*/ 0 h 18"/>
                <a:gd name="T2" fmla="*/ 24 w 33"/>
                <a:gd name="T3" fmla="*/ 0 h 18"/>
                <a:gd name="T4" fmla="*/ 10 w 33"/>
                <a:gd name="T5" fmla="*/ 0 h 18"/>
                <a:gd name="T6" fmla="*/ 0 w 33"/>
                <a:gd name="T7" fmla="*/ 8 h 18"/>
                <a:gd name="T8" fmla="*/ 0 w 33"/>
                <a:gd name="T9" fmla="*/ 18 h 18"/>
                <a:gd name="T10" fmla="*/ 4 w 33"/>
                <a:gd name="T11" fmla="*/ 18 h 18"/>
                <a:gd name="T12" fmla="*/ 4 w 33"/>
                <a:gd name="T13" fmla="*/ 9 h 18"/>
                <a:gd name="T14" fmla="*/ 6 w 33"/>
                <a:gd name="T15" fmla="*/ 9 h 18"/>
                <a:gd name="T16" fmla="*/ 8 w 33"/>
                <a:gd name="T17" fmla="*/ 9 h 18"/>
                <a:gd name="T18" fmla="*/ 8 w 33"/>
                <a:gd name="T19" fmla="*/ 18 h 18"/>
                <a:gd name="T20" fmla="*/ 24 w 33"/>
                <a:gd name="T21" fmla="*/ 18 h 18"/>
                <a:gd name="T22" fmla="*/ 24 w 33"/>
                <a:gd name="T23" fmla="*/ 9 h 18"/>
                <a:gd name="T24" fmla="*/ 25 w 33"/>
                <a:gd name="T25" fmla="*/ 9 h 18"/>
                <a:gd name="T26" fmla="*/ 27 w 33"/>
                <a:gd name="T27" fmla="*/ 9 h 18"/>
                <a:gd name="T28" fmla="*/ 27 w 33"/>
                <a:gd name="T29" fmla="*/ 18 h 18"/>
                <a:gd name="T30" fmla="*/ 33 w 33"/>
                <a:gd name="T31" fmla="*/ 18 h 18"/>
                <a:gd name="T32" fmla="*/ 33 w 33"/>
                <a:gd name="T33" fmla="*/ 8 h 18"/>
                <a:gd name="T34" fmla="*/ 24 w 33"/>
                <a:gd name="T3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1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8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0"/>
                    <a:pt x="24" y="0"/>
                    <a:pt x="24" y="0"/>
                  </a:cubicBezTo>
                </a:path>
              </a:pathLst>
            </a:custGeom>
            <a:solidFill>
              <a:srgbClr val="FDD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362235" y="3360199"/>
            <a:ext cx="439314" cy="838693"/>
            <a:chOff x="696913" y="1127125"/>
            <a:chExt cx="192087" cy="366713"/>
          </a:xfrm>
          <a:solidFill>
            <a:srgbClr val="FDD0A9"/>
          </a:solidFill>
        </p:grpSpPr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719138" y="1304925"/>
              <a:ext cx="147637" cy="188913"/>
            </a:xfrm>
            <a:custGeom>
              <a:avLst/>
              <a:gdLst>
                <a:gd name="T0" fmla="*/ 93 w 93"/>
                <a:gd name="T1" fmla="*/ 0 h 119"/>
                <a:gd name="T2" fmla="*/ 0 w 93"/>
                <a:gd name="T3" fmla="*/ 0 h 119"/>
                <a:gd name="T4" fmla="*/ 24 w 93"/>
                <a:gd name="T5" fmla="*/ 119 h 119"/>
                <a:gd name="T6" fmla="*/ 69 w 93"/>
                <a:gd name="T7" fmla="*/ 119 h 119"/>
                <a:gd name="T8" fmla="*/ 93 w 93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19">
                  <a:moveTo>
                    <a:pt x="93" y="0"/>
                  </a:moveTo>
                  <a:lnTo>
                    <a:pt x="0" y="0"/>
                  </a:lnTo>
                  <a:lnTo>
                    <a:pt x="24" y="119"/>
                  </a:lnTo>
                  <a:lnTo>
                    <a:pt x="69" y="119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22"/>
            <p:cNvSpPr>
              <a:spLocks noChangeArrowheads="1"/>
            </p:cNvSpPr>
            <p:nvPr/>
          </p:nvSpPr>
          <p:spPr bwMode="auto">
            <a:xfrm>
              <a:off x="696913" y="1270000"/>
              <a:ext cx="192087" cy="26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23"/>
            <p:cNvSpPr>
              <a:spLocks noChangeArrowheads="1"/>
            </p:cNvSpPr>
            <p:nvPr/>
          </p:nvSpPr>
          <p:spPr bwMode="auto">
            <a:xfrm>
              <a:off x="765175" y="1127125"/>
              <a:ext cx="60325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4"/>
            <p:cNvSpPr>
              <a:spLocks/>
            </p:cNvSpPr>
            <p:nvPr/>
          </p:nvSpPr>
          <p:spPr bwMode="auto">
            <a:xfrm>
              <a:off x="722313" y="1190625"/>
              <a:ext cx="139700" cy="71438"/>
            </a:xfrm>
            <a:custGeom>
              <a:avLst/>
              <a:gdLst>
                <a:gd name="T0" fmla="*/ 26 w 37"/>
                <a:gd name="T1" fmla="*/ 1 h 19"/>
                <a:gd name="T2" fmla="*/ 21 w 37"/>
                <a:gd name="T3" fmla="*/ 1 h 19"/>
                <a:gd name="T4" fmla="*/ 19 w 37"/>
                <a:gd name="T5" fmla="*/ 4 h 19"/>
                <a:gd name="T6" fmla="*/ 17 w 37"/>
                <a:gd name="T7" fmla="*/ 1 h 19"/>
                <a:gd name="T8" fmla="*/ 11 w 37"/>
                <a:gd name="T9" fmla="*/ 1 h 19"/>
                <a:gd name="T10" fmla="*/ 0 w 37"/>
                <a:gd name="T11" fmla="*/ 9 h 19"/>
                <a:gd name="T12" fmla="*/ 0 w 37"/>
                <a:gd name="T13" fmla="*/ 19 h 19"/>
                <a:gd name="T14" fmla="*/ 7 w 37"/>
                <a:gd name="T15" fmla="*/ 19 h 19"/>
                <a:gd name="T16" fmla="*/ 7 w 37"/>
                <a:gd name="T17" fmla="*/ 10 h 19"/>
                <a:gd name="T18" fmla="*/ 9 w 37"/>
                <a:gd name="T19" fmla="*/ 10 h 19"/>
                <a:gd name="T20" fmla="*/ 9 w 37"/>
                <a:gd name="T21" fmla="*/ 19 h 19"/>
                <a:gd name="T22" fmla="*/ 28 w 37"/>
                <a:gd name="T23" fmla="*/ 19 h 19"/>
                <a:gd name="T24" fmla="*/ 28 w 37"/>
                <a:gd name="T25" fmla="*/ 10 h 19"/>
                <a:gd name="T26" fmla="*/ 30 w 37"/>
                <a:gd name="T27" fmla="*/ 10 h 19"/>
                <a:gd name="T28" fmla="*/ 30 w 37"/>
                <a:gd name="T29" fmla="*/ 19 h 19"/>
                <a:gd name="T30" fmla="*/ 37 w 37"/>
                <a:gd name="T31" fmla="*/ 19 h 19"/>
                <a:gd name="T32" fmla="*/ 37 w 37"/>
                <a:gd name="T33" fmla="*/ 9 h 19"/>
                <a:gd name="T34" fmla="*/ 26 w 37"/>
                <a:gd name="T3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9">
                  <a:moveTo>
                    <a:pt x="26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0" y="1"/>
                    <a:pt x="0" y="9"/>
                    <a:pt x="0" y="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0"/>
                    <a:pt x="26" y="1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948402" y="2583796"/>
            <a:ext cx="607377" cy="686733"/>
            <a:chOff x="2835275" y="1035050"/>
            <a:chExt cx="315913" cy="357188"/>
          </a:xfrm>
          <a:solidFill>
            <a:srgbClr val="FDD0A9"/>
          </a:solidFill>
        </p:grpSpPr>
        <p:sp>
          <p:nvSpPr>
            <p:cNvPr id="48" name="Oval 29"/>
            <p:cNvSpPr>
              <a:spLocks noChangeArrowheads="1"/>
            </p:cNvSpPr>
            <p:nvPr/>
          </p:nvSpPr>
          <p:spPr bwMode="auto">
            <a:xfrm>
              <a:off x="2884488" y="1035050"/>
              <a:ext cx="60325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0"/>
            <p:cNvSpPr>
              <a:spLocks/>
            </p:cNvSpPr>
            <p:nvPr/>
          </p:nvSpPr>
          <p:spPr bwMode="auto">
            <a:xfrm>
              <a:off x="2955925" y="1176338"/>
              <a:ext cx="192087" cy="215900"/>
            </a:xfrm>
            <a:custGeom>
              <a:avLst/>
              <a:gdLst>
                <a:gd name="T0" fmla="*/ 50 w 121"/>
                <a:gd name="T1" fmla="*/ 19 h 136"/>
                <a:gd name="T2" fmla="*/ 0 w 121"/>
                <a:gd name="T3" fmla="*/ 19 h 136"/>
                <a:gd name="T4" fmla="*/ 0 w 121"/>
                <a:gd name="T5" fmla="*/ 0 h 136"/>
                <a:gd name="T6" fmla="*/ 121 w 121"/>
                <a:gd name="T7" fmla="*/ 0 h 136"/>
                <a:gd name="T8" fmla="*/ 121 w 121"/>
                <a:gd name="T9" fmla="*/ 19 h 136"/>
                <a:gd name="T10" fmla="*/ 71 w 121"/>
                <a:gd name="T11" fmla="*/ 19 h 136"/>
                <a:gd name="T12" fmla="*/ 71 w 121"/>
                <a:gd name="T13" fmla="*/ 136 h 136"/>
                <a:gd name="T14" fmla="*/ 50 w 121"/>
                <a:gd name="T15" fmla="*/ 136 h 136"/>
                <a:gd name="T16" fmla="*/ 50 w 121"/>
                <a:gd name="T17" fmla="*/ 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36">
                  <a:moveTo>
                    <a:pt x="50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21" y="0"/>
                  </a:lnTo>
                  <a:lnTo>
                    <a:pt x="121" y="19"/>
                  </a:lnTo>
                  <a:lnTo>
                    <a:pt x="71" y="19"/>
                  </a:lnTo>
                  <a:lnTo>
                    <a:pt x="71" y="136"/>
                  </a:lnTo>
                  <a:lnTo>
                    <a:pt x="50" y="136"/>
                  </a:lnTo>
                  <a:lnTo>
                    <a:pt x="5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1"/>
            <p:cNvSpPr>
              <a:spLocks/>
            </p:cNvSpPr>
            <p:nvPr/>
          </p:nvSpPr>
          <p:spPr bwMode="auto">
            <a:xfrm>
              <a:off x="2835275" y="1100138"/>
              <a:ext cx="180975" cy="292100"/>
            </a:xfrm>
            <a:custGeom>
              <a:avLst/>
              <a:gdLst>
                <a:gd name="T0" fmla="*/ 43 w 48"/>
                <a:gd name="T1" fmla="*/ 18 h 77"/>
                <a:gd name="T2" fmla="*/ 43 w 48"/>
                <a:gd name="T3" fmla="*/ 18 h 77"/>
                <a:gd name="T4" fmla="*/ 43 w 48"/>
                <a:gd name="T5" fmla="*/ 18 h 77"/>
                <a:gd name="T6" fmla="*/ 48 w 48"/>
                <a:gd name="T7" fmla="*/ 13 h 77"/>
                <a:gd name="T8" fmla="*/ 43 w 48"/>
                <a:gd name="T9" fmla="*/ 8 h 77"/>
                <a:gd name="T10" fmla="*/ 43 w 48"/>
                <a:gd name="T11" fmla="*/ 8 h 77"/>
                <a:gd name="T12" fmla="*/ 24 w 48"/>
                <a:gd name="T13" fmla="*/ 8 h 77"/>
                <a:gd name="T14" fmla="*/ 25 w 48"/>
                <a:gd name="T15" fmla="*/ 1 h 77"/>
                <a:gd name="T16" fmla="*/ 24 w 48"/>
                <a:gd name="T17" fmla="*/ 0 h 77"/>
                <a:gd name="T18" fmla="*/ 15 w 48"/>
                <a:gd name="T19" fmla="*/ 0 h 77"/>
                <a:gd name="T20" fmla="*/ 14 w 48"/>
                <a:gd name="T21" fmla="*/ 1 h 77"/>
                <a:gd name="T22" fmla="*/ 0 w 48"/>
                <a:gd name="T23" fmla="*/ 42 h 77"/>
                <a:gd name="T24" fmla="*/ 2 w 48"/>
                <a:gd name="T25" fmla="*/ 44 h 77"/>
                <a:gd name="T26" fmla="*/ 32 w 48"/>
                <a:gd name="T27" fmla="*/ 44 h 77"/>
                <a:gd name="T28" fmla="*/ 32 w 48"/>
                <a:gd name="T29" fmla="*/ 72 h 77"/>
                <a:gd name="T30" fmla="*/ 38 w 48"/>
                <a:gd name="T31" fmla="*/ 77 h 77"/>
                <a:gd name="T32" fmla="*/ 43 w 48"/>
                <a:gd name="T33" fmla="*/ 72 h 77"/>
                <a:gd name="T34" fmla="*/ 43 w 48"/>
                <a:gd name="T35" fmla="*/ 34 h 77"/>
                <a:gd name="T36" fmla="*/ 42 w 48"/>
                <a:gd name="T37" fmla="*/ 33 h 77"/>
                <a:gd name="T38" fmla="*/ 21 w 48"/>
                <a:gd name="T39" fmla="*/ 33 h 77"/>
                <a:gd name="T40" fmla="*/ 23 w 48"/>
                <a:gd name="T41" fmla="*/ 18 h 77"/>
                <a:gd name="T42" fmla="*/ 43 w 48"/>
                <a:gd name="T43" fmla="*/ 1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77"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8" y="16"/>
                    <a:pt x="48" y="13"/>
                  </a:cubicBezTo>
                  <a:cubicBezTo>
                    <a:pt x="48" y="10"/>
                    <a:pt x="45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0"/>
                    <a:pt x="2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1"/>
                    <a:pt x="14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5"/>
                    <a:pt x="35" y="77"/>
                    <a:pt x="38" y="77"/>
                  </a:cubicBezTo>
                  <a:cubicBezTo>
                    <a:pt x="41" y="77"/>
                    <a:pt x="43" y="75"/>
                    <a:pt x="43" y="72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3"/>
                    <a:pt x="43" y="33"/>
                    <a:pt x="4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18"/>
                    <a:pt x="23" y="18"/>
                    <a:pt x="23" y="18"/>
                  </a:cubicBezTo>
                  <a:lnTo>
                    <a:pt x="43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2"/>
            <p:cNvSpPr>
              <a:spLocks/>
            </p:cNvSpPr>
            <p:nvPr/>
          </p:nvSpPr>
          <p:spPr bwMode="auto">
            <a:xfrm>
              <a:off x="2846388" y="1274763"/>
              <a:ext cx="101600" cy="112713"/>
            </a:xfrm>
            <a:custGeom>
              <a:avLst/>
              <a:gdLst>
                <a:gd name="T0" fmla="*/ 26 w 64"/>
                <a:gd name="T1" fmla="*/ 9 h 71"/>
                <a:gd name="T2" fmla="*/ 0 w 64"/>
                <a:gd name="T3" fmla="*/ 9 h 71"/>
                <a:gd name="T4" fmla="*/ 0 w 64"/>
                <a:gd name="T5" fmla="*/ 0 h 71"/>
                <a:gd name="T6" fmla="*/ 64 w 64"/>
                <a:gd name="T7" fmla="*/ 0 h 71"/>
                <a:gd name="T8" fmla="*/ 64 w 64"/>
                <a:gd name="T9" fmla="*/ 9 h 71"/>
                <a:gd name="T10" fmla="*/ 38 w 64"/>
                <a:gd name="T11" fmla="*/ 9 h 71"/>
                <a:gd name="T12" fmla="*/ 38 w 64"/>
                <a:gd name="T13" fmla="*/ 71 h 71"/>
                <a:gd name="T14" fmla="*/ 26 w 64"/>
                <a:gd name="T15" fmla="*/ 71 h 71"/>
                <a:gd name="T16" fmla="*/ 26 w 64"/>
                <a:gd name="T17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1">
                  <a:moveTo>
                    <a:pt x="26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9"/>
                  </a:lnTo>
                  <a:lnTo>
                    <a:pt x="38" y="9"/>
                  </a:lnTo>
                  <a:lnTo>
                    <a:pt x="38" y="71"/>
                  </a:lnTo>
                  <a:lnTo>
                    <a:pt x="26" y="71"/>
                  </a:lnTo>
                  <a:lnTo>
                    <a:pt x="2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3"/>
            <p:cNvSpPr>
              <a:spLocks/>
            </p:cNvSpPr>
            <p:nvPr/>
          </p:nvSpPr>
          <p:spPr bwMode="auto">
            <a:xfrm>
              <a:off x="3024188" y="1089025"/>
              <a:ext cx="127000" cy="82550"/>
            </a:xfrm>
            <a:custGeom>
              <a:avLst/>
              <a:gdLst>
                <a:gd name="T0" fmla="*/ 80 w 80"/>
                <a:gd name="T1" fmla="*/ 5 h 52"/>
                <a:gd name="T2" fmla="*/ 71 w 80"/>
                <a:gd name="T3" fmla="*/ 0 h 52"/>
                <a:gd name="T4" fmla="*/ 47 w 80"/>
                <a:gd name="T5" fmla="*/ 43 h 52"/>
                <a:gd name="T6" fmla="*/ 0 w 80"/>
                <a:gd name="T7" fmla="*/ 43 h 52"/>
                <a:gd name="T8" fmla="*/ 0 w 80"/>
                <a:gd name="T9" fmla="*/ 52 h 52"/>
                <a:gd name="T10" fmla="*/ 54 w 80"/>
                <a:gd name="T11" fmla="*/ 52 h 52"/>
                <a:gd name="T12" fmla="*/ 54 w 80"/>
                <a:gd name="T13" fmla="*/ 52 h 52"/>
                <a:gd name="T14" fmla="*/ 80 w 80"/>
                <a:gd name="T1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52">
                  <a:moveTo>
                    <a:pt x="80" y="5"/>
                  </a:moveTo>
                  <a:lnTo>
                    <a:pt x="71" y="0"/>
                  </a:lnTo>
                  <a:lnTo>
                    <a:pt x="47" y="43"/>
                  </a:lnTo>
                  <a:lnTo>
                    <a:pt x="0" y="43"/>
                  </a:lnTo>
                  <a:lnTo>
                    <a:pt x="0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8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矩形 55"/>
          <p:cNvSpPr/>
          <p:nvPr/>
        </p:nvSpPr>
        <p:spPr>
          <a:xfrm>
            <a:off x="628650" y="2306525"/>
            <a:ext cx="2264263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191018" y="1416733"/>
            <a:ext cx="2264263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932709" y="573363"/>
            <a:ext cx="2264263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0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2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2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9" grpId="0" animBg="1"/>
          <p:bldP spid="10" grpId="0" animBg="1"/>
          <p:bldP spid="11" grpId="0" animBg="1"/>
          <p:bldP spid="12" grpId="0" animBg="1"/>
          <p:bldP spid="16" grpId="0" animBg="1"/>
          <p:bldP spid="19" grpId="0" animBg="1"/>
          <p:bldP spid="20" grpId="0" animBg="1"/>
          <p:bldP spid="56" grpId="0"/>
          <p:bldP spid="57" grpId="0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2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2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9" grpId="0" animBg="1"/>
          <p:bldP spid="10" grpId="0" animBg="1"/>
          <p:bldP spid="11" grpId="0" animBg="1"/>
          <p:bldP spid="12" grpId="0" animBg="1"/>
          <p:bldP spid="16" grpId="0" animBg="1"/>
          <p:bldP spid="19" grpId="0" animBg="1"/>
          <p:bldP spid="20" grpId="0" animBg="1"/>
          <p:bldP spid="56" grpId="0"/>
          <p:bldP spid="57" grpId="0"/>
          <p:bldP spid="5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团队建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立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0" y="546100"/>
            <a:ext cx="1562100" cy="5759450"/>
          </a:xfrm>
          <a:prstGeom prst="rect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896175" y="943815"/>
            <a:ext cx="1609499" cy="4982581"/>
            <a:chOff x="2896175" y="943815"/>
            <a:chExt cx="1609499" cy="4982581"/>
          </a:xfrm>
        </p:grpSpPr>
        <p:sp>
          <p:nvSpPr>
            <p:cNvPr id="160" name="矩形 159"/>
            <p:cNvSpPr/>
            <p:nvPr/>
          </p:nvSpPr>
          <p:spPr>
            <a:xfrm>
              <a:off x="2896175" y="943815"/>
              <a:ext cx="1609499" cy="703688"/>
            </a:xfrm>
            <a:prstGeom prst="rect">
              <a:avLst/>
            </a:prstGeom>
            <a:solidFill>
              <a:srgbClr val="EE5B5D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2896175" y="2011364"/>
              <a:ext cx="1609499" cy="703688"/>
            </a:xfrm>
            <a:prstGeom prst="rect">
              <a:avLst/>
            </a:prstGeom>
            <a:solidFill>
              <a:srgbClr val="EE5B5D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2896175" y="3054576"/>
              <a:ext cx="1609499" cy="703688"/>
            </a:xfrm>
            <a:prstGeom prst="rect">
              <a:avLst/>
            </a:prstGeom>
            <a:solidFill>
              <a:srgbClr val="EE5B5D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2896175" y="4143440"/>
              <a:ext cx="1609499" cy="703688"/>
            </a:xfrm>
            <a:prstGeom prst="rect">
              <a:avLst/>
            </a:prstGeom>
            <a:solidFill>
              <a:srgbClr val="EE5B5D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2896175" y="5222708"/>
              <a:ext cx="1609499" cy="703688"/>
            </a:xfrm>
            <a:prstGeom prst="rect">
              <a:avLst/>
            </a:prstGeom>
            <a:solidFill>
              <a:srgbClr val="EE5B5D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273590" y="1319488"/>
            <a:ext cx="1383156" cy="3866891"/>
            <a:chOff x="5273590" y="1319488"/>
            <a:chExt cx="1383156" cy="3866891"/>
          </a:xfrm>
        </p:grpSpPr>
        <p:sp>
          <p:nvSpPr>
            <p:cNvPr id="165" name="矩形 164"/>
            <p:cNvSpPr/>
            <p:nvPr/>
          </p:nvSpPr>
          <p:spPr>
            <a:xfrm>
              <a:off x="5273590" y="1319488"/>
              <a:ext cx="1383156" cy="604729"/>
            </a:xfrm>
            <a:prstGeom prst="rect">
              <a:avLst/>
            </a:prstGeom>
            <a:solidFill>
              <a:srgbClr val="F99A6E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5273590" y="2060843"/>
              <a:ext cx="1383156" cy="604729"/>
            </a:xfrm>
            <a:prstGeom prst="rect">
              <a:avLst/>
            </a:prstGeom>
            <a:solidFill>
              <a:srgbClr val="F99A6E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5273590" y="2801691"/>
              <a:ext cx="1383156" cy="604729"/>
            </a:xfrm>
            <a:prstGeom prst="rect">
              <a:avLst/>
            </a:prstGeom>
            <a:solidFill>
              <a:srgbClr val="F99A6E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5273590" y="3841075"/>
              <a:ext cx="1383156" cy="604729"/>
            </a:xfrm>
            <a:prstGeom prst="rect">
              <a:avLst/>
            </a:prstGeom>
            <a:solidFill>
              <a:srgbClr val="F99A6E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5273590" y="4581650"/>
              <a:ext cx="1383156" cy="604729"/>
            </a:xfrm>
            <a:prstGeom prst="rect">
              <a:avLst/>
            </a:prstGeom>
            <a:solidFill>
              <a:srgbClr val="F99A6E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414360" y="1689664"/>
            <a:ext cx="1250059" cy="2729589"/>
            <a:chOff x="7414360" y="1689664"/>
            <a:chExt cx="1250059" cy="2729589"/>
          </a:xfrm>
        </p:grpSpPr>
        <p:sp>
          <p:nvSpPr>
            <p:cNvPr id="170" name="矩形 169"/>
            <p:cNvSpPr/>
            <p:nvPr/>
          </p:nvSpPr>
          <p:spPr>
            <a:xfrm>
              <a:off x="7414360" y="1689664"/>
              <a:ext cx="1250059" cy="546538"/>
            </a:xfrm>
            <a:prstGeom prst="rect">
              <a:avLst/>
            </a:prstGeom>
            <a:solidFill>
              <a:srgbClr val="FDD0A9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7414360" y="2485348"/>
              <a:ext cx="1250059" cy="546538"/>
            </a:xfrm>
            <a:prstGeom prst="rect">
              <a:avLst/>
            </a:prstGeom>
            <a:solidFill>
              <a:srgbClr val="FDD0A9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/>
          </p:nvSpPr>
          <p:spPr>
            <a:xfrm>
              <a:off x="7414360" y="3872715"/>
              <a:ext cx="1250059" cy="546538"/>
            </a:xfrm>
            <a:prstGeom prst="rect">
              <a:avLst/>
            </a:prstGeom>
            <a:solidFill>
              <a:srgbClr val="FDD0A9"/>
            </a:solidFill>
            <a:ln>
              <a:noFill/>
            </a:ln>
            <a:effectLst>
              <a:outerShdw blurRad="38100" dist="254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06158" y="1624368"/>
            <a:ext cx="548074" cy="3269929"/>
            <a:chOff x="4606158" y="1624368"/>
            <a:chExt cx="548074" cy="3269929"/>
          </a:xfrm>
        </p:grpSpPr>
        <p:cxnSp>
          <p:nvCxnSpPr>
            <p:cNvPr id="152" name="直接连接符 151"/>
            <p:cNvCxnSpPr/>
            <p:nvPr/>
          </p:nvCxnSpPr>
          <p:spPr>
            <a:xfrm>
              <a:off x="4879695" y="2370281"/>
              <a:ext cx="274537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4606158" y="1624368"/>
              <a:ext cx="548074" cy="3269929"/>
              <a:chOff x="4606158" y="1624368"/>
              <a:chExt cx="548074" cy="3269929"/>
            </a:xfrm>
          </p:grpSpPr>
          <p:sp>
            <p:nvSpPr>
              <p:cNvPr id="151" name="任意多边形 150"/>
              <p:cNvSpPr/>
              <p:nvPr/>
            </p:nvSpPr>
            <p:spPr>
              <a:xfrm>
                <a:off x="4879695" y="1624368"/>
                <a:ext cx="274537" cy="1491829"/>
              </a:xfrm>
              <a:custGeom>
                <a:avLst/>
                <a:gdLst>
                  <a:gd name="connsiteX0" fmla="*/ 204788 w 204788"/>
                  <a:gd name="connsiteY0" fmla="*/ 0 h 3200400"/>
                  <a:gd name="connsiteX1" fmla="*/ 0 w 204788"/>
                  <a:gd name="connsiteY1" fmla="*/ 0 h 3200400"/>
                  <a:gd name="connsiteX2" fmla="*/ 0 w 204788"/>
                  <a:gd name="connsiteY2" fmla="*/ 3200400 h 3200400"/>
                  <a:gd name="connsiteX3" fmla="*/ 204788 w 204788"/>
                  <a:gd name="connsiteY3" fmla="*/ 3200400 h 320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88" h="3200400">
                    <a:moveTo>
                      <a:pt x="204788" y="0"/>
                    </a:moveTo>
                    <a:lnTo>
                      <a:pt x="0" y="0"/>
                    </a:lnTo>
                    <a:lnTo>
                      <a:pt x="0" y="3200400"/>
                    </a:lnTo>
                    <a:lnTo>
                      <a:pt x="204788" y="3200400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任意多边形 152"/>
              <p:cNvSpPr/>
              <p:nvPr/>
            </p:nvSpPr>
            <p:spPr>
              <a:xfrm>
                <a:off x="4875456" y="4146978"/>
                <a:ext cx="274537" cy="747319"/>
              </a:xfrm>
              <a:custGeom>
                <a:avLst/>
                <a:gdLst>
                  <a:gd name="connsiteX0" fmla="*/ 204788 w 204788"/>
                  <a:gd name="connsiteY0" fmla="*/ 0 h 3200400"/>
                  <a:gd name="connsiteX1" fmla="*/ 0 w 204788"/>
                  <a:gd name="connsiteY1" fmla="*/ 0 h 3200400"/>
                  <a:gd name="connsiteX2" fmla="*/ 0 w 204788"/>
                  <a:gd name="connsiteY2" fmla="*/ 3200400 h 3200400"/>
                  <a:gd name="connsiteX3" fmla="*/ 204788 w 204788"/>
                  <a:gd name="connsiteY3" fmla="*/ 3200400 h 320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88" h="3200400">
                    <a:moveTo>
                      <a:pt x="204788" y="0"/>
                    </a:moveTo>
                    <a:lnTo>
                      <a:pt x="0" y="0"/>
                    </a:lnTo>
                    <a:lnTo>
                      <a:pt x="0" y="3200400"/>
                    </a:lnTo>
                    <a:lnTo>
                      <a:pt x="204788" y="3200400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4" name="直接连接符 153"/>
              <p:cNvCxnSpPr/>
              <p:nvPr/>
            </p:nvCxnSpPr>
            <p:spPr>
              <a:xfrm>
                <a:off x="4606158" y="2363208"/>
                <a:ext cx="269298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4606158" y="4517821"/>
                <a:ext cx="269298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组合 10"/>
          <p:cNvGrpSpPr/>
          <p:nvPr/>
        </p:nvGrpSpPr>
        <p:grpSpPr>
          <a:xfrm>
            <a:off x="6785082" y="1962933"/>
            <a:ext cx="543835" cy="2180508"/>
            <a:chOff x="6785082" y="1962933"/>
            <a:chExt cx="543835" cy="2180508"/>
          </a:xfrm>
        </p:grpSpPr>
        <p:sp>
          <p:nvSpPr>
            <p:cNvPr id="157" name="任意多边形 156"/>
            <p:cNvSpPr/>
            <p:nvPr/>
          </p:nvSpPr>
          <p:spPr>
            <a:xfrm>
              <a:off x="7054380" y="1962933"/>
              <a:ext cx="274537" cy="814700"/>
            </a:xfrm>
            <a:custGeom>
              <a:avLst/>
              <a:gdLst>
                <a:gd name="connsiteX0" fmla="*/ 204788 w 204788"/>
                <a:gd name="connsiteY0" fmla="*/ 0 h 3200400"/>
                <a:gd name="connsiteX1" fmla="*/ 0 w 204788"/>
                <a:gd name="connsiteY1" fmla="*/ 0 h 3200400"/>
                <a:gd name="connsiteX2" fmla="*/ 0 w 204788"/>
                <a:gd name="connsiteY2" fmla="*/ 3200400 h 3200400"/>
                <a:gd name="connsiteX3" fmla="*/ 204788 w 204788"/>
                <a:gd name="connsiteY3" fmla="*/ 320040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8" h="3200400">
                  <a:moveTo>
                    <a:pt x="204788" y="0"/>
                  </a:moveTo>
                  <a:lnTo>
                    <a:pt x="0" y="0"/>
                  </a:lnTo>
                  <a:lnTo>
                    <a:pt x="0" y="3200400"/>
                  </a:lnTo>
                  <a:lnTo>
                    <a:pt x="204788" y="3200400"/>
                  </a:lnTo>
                </a:path>
              </a:pathLst>
            </a:custGeom>
            <a:noFill/>
            <a:ln w="190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8" name="直接连接符 157"/>
            <p:cNvCxnSpPr/>
            <p:nvPr/>
          </p:nvCxnSpPr>
          <p:spPr>
            <a:xfrm>
              <a:off x="6785082" y="4143441"/>
              <a:ext cx="54383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>
              <a:off x="6785082" y="2363208"/>
              <a:ext cx="2692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228866" y="1303561"/>
            <a:ext cx="543835" cy="4290432"/>
            <a:chOff x="2228866" y="1303561"/>
            <a:chExt cx="543835" cy="4290432"/>
          </a:xfrm>
        </p:grpSpPr>
        <p:sp>
          <p:nvSpPr>
            <p:cNvPr id="146" name="任意多边形 145"/>
            <p:cNvSpPr/>
            <p:nvPr/>
          </p:nvSpPr>
          <p:spPr>
            <a:xfrm>
              <a:off x="2498164" y="1303561"/>
              <a:ext cx="274537" cy="4290432"/>
            </a:xfrm>
            <a:custGeom>
              <a:avLst/>
              <a:gdLst>
                <a:gd name="connsiteX0" fmla="*/ 204788 w 204788"/>
                <a:gd name="connsiteY0" fmla="*/ 0 h 3200400"/>
                <a:gd name="connsiteX1" fmla="*/ 0 w 204788"/>
                <a:gd name="connsiteY1" fmla="*/ 0 h 3200400"/>
                <a:gd name="connsiteX2" fmla="*/ 0 w 204788"/>
                <a:gd name="connsiteY2" fmla="*/ 3200400 h 3200400"/>
                <a:gd name="connsiteX3" fmla="*/ 204788 w 204788"/>
                <a:gd name="connsiteY3" fmla="*/ 320040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8" h="3200400">
                  <a:moveTo>
                    <a:pt x="204788" y="0"/>
                  </a:moveTo>
                  <a:lnTo>
                    <a:pt x="0" y="0"/>
                  </a:lnTo>
                  <a:lnTo>
                    <a:pt x="0" y="3200400"/>
                  </a:lnTo>
                  <a:lnTo>
                    <a:pt x="204788" y="3200400"/>
                  </a:lnTo>
                </a:path>
              </a:pathLst>
            </a:custGeom>
            <a:noFill/>
            <a:ln w="1905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7" name="直接连接符 146"/>
            <p:cNvCxnSpPr/>
            <p:nvPr/>
          </p:nvCxnSpPr>
          <p:spPr>
            <a:xfrm>
              <a:off x="2498164" y="2370281"/>
              <a:ext cx="274537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2498164" y="3406420"/>
              <a:ext cx="274537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2498164" y="4517821"/>
              <a:ext cx="274537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>
              <a:off x="2228866" y="3405216"/>
              <a:ext cx="26929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3159750" y="1044604"/>
            <a:ext cx="902811" cy="4791558"/>
            <a:chOff x="3159750" y="1044604"/>
            <a:chExt cx="902811" cy="4791558"/>
          </a:xfrm>
        </p:grpSpPr>
        <p:sp>
          <p:nvSpPr>
            <p:cNvPr id="198" name="文本框 197"/>
            <p:cNvSpPr txBox="1"/>
            <p:nvPr/>
          </p:nvSpPr>
          <p:spPr>
            <a:xfrm>
              <a:off x="3159750" y="104460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研发总监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3159750" y="2108671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运营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0" name="文本框 199"/>
            <p:cNvSpPr txBox="1"/>
            <p:nvPr/>
          </p:nvSpPr>
          <p:spPr>
            <a:xfrm>
              <a:off x="3159750" y="316122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行业总监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1" name="文本框 200"/>
            <p:cNvSpPr txBox="1"/>
            <p:nvPr/>
          </p:nvSpPr>
          <p:spPr>
            <a:xfrm>
              <a:off x="3159750" y="423367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业务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3159750" y="531294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市场总监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70742" y="1356715"/>
            <a:ext cx="902811" cy="3785354"/>
            <a:chOff x="5470742" y="1356715"/>
            <a:chExt cx="902811" cy="3785354"/>
          </a:xfrm>
        </p:grpSpPr>
        <p:sp>
          <p:nvSpPr>
            <p:cNvPr id="203" name="文本框 202"/>
            <p:cNvSpPr txBox="1"/>
            <p:nvPr/>
          </p:nvSpPr>
          <p:spPr>
            <a:xfrm>
              <a:off x="5470742" y="135671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研发总监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4" name="文本框 203"/>
            <p:cNvSpPr txBox="1"/>
            <p:nvPr/>
          </p:nvSpPr>
          <p:spPr>
            <a:xfrm>
              <a:off x="5470742" y="209726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研发总监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5" name="文本框 204"/>
            <p:cNvSpPr txBox="1"/>
            <p:nvPr/>
          </p:nvSpPr>
          <p:spPr>
            <a:xfrm>
              <a:off x="5470742" y="283891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研发总监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5470742" y="388182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研发总监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7" name="文本框 206"/>
            <p:cNvSpPr txBox="1"/>
            <p:nvPr/>
          </p:nvSpPr>
          <p:spPr>
            <a:xfrm>
              <a:off x="5470742" y="461884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研发总监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87983" y="1689664"/>
            <a:ext cx="902811" cy="2721928"/>
            <a:chOff x="7587983" y="1689664"/>
            <a:chExt cx="902811" cy="2721928"/>
          </a:xfrm>
        </p:grpSpPr>
        <p:sp>
          <p:nvSpPr>
            <p:cNvPr id="208" name="文本框 207"/>
            <p:cNvSpPr txBox="1"/>
            <p:nvPr/>
          </p:nvSpPr>
          <p:spPr>
            <a:xfrm>
              <a:off x="7587983" y="168966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研发总监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9" name="文本框 208"/>
            <p:cNvSpPr txBox="1"/>
            <p:nvPr/>
          </p:nvSpPr>
          <p:spPr>
            <a:xfrm>
              <a:off x="7587983" y="249700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研发总监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7587983" y="388837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张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研发总监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11" name="任意多边形 210"/>
          <p:cNvSpPr/>
          <p:nvPr/>
        </p:nvSpPr>
        <p:spPr>
          <a:xfrm>
            <a:off x="624411" y="2130147"/>
            <a:ext cx="937689" cy="933727"/>
          </a:xfrm>
          <a:custGeom>
            <a:avLst/>
            <a:gdLst>
              <a:gd name="connsiteX0" fmla="*/ 0 w 914400"/>
              <a:gd name="connsiteY0" fmla="*/ 914400 h 922020"/>
              <a:gd name="connsiteX1" fmla="*/ 914400 w 914400"/>
              <a:gd name="connsiteY1" fmla="*/ 0 h 922020"/>
              <a:gd name="connsiteX2" fmla="*/ 914400 w 914400"/>
              <a:gd name="connsiteY2" fmla="*/ 922020 h 922020"/>
              <a:gd name="connsiteX3" fmla="*/ 0 w 914400"/>
              <a:gd name="connsiteY3" fmla="*/ 91440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22020">
                <a:moveTo>
                  <a:pt x="0" y="914400"/>
                </a:moveTo>
                <a:lnTo>
                  <a:pt x="914400" y="0"/>
                </a:lnTo>
                <a:lnTo>
                  <a:pt x="914400" y="922020"/>
                </a:lnTo>
                <a:lnTo>
                  <a:pt x="0" y="914400"/>
                </a:lnTo>
                <a:close/>
              </a:path>
            </a:pathLst>
          </a:custGeom>
          <a:solidFill>
            <a:srgbClr val="EE5B5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/>
          <p:cNvSpPr/>
          <p:nvPr/>
        </p:nvSpPr>
        <p:spPr>
          <a:xfrm>
            <a:off x="628650" y="3054576"/>
            <a:ext cx="1523778" cy="703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文本框 196"/>
          <p:cNvSpPr txBox="1"/>
          <p:nvPr/>
        </p:nvSpPr>
        <p:spPr>
          <a:xfrm>
            <a:off x="849365" y="3143606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学友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公司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副总裁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2" name="任意多边形 211"/>
          <p:cNvSpPr/>
          <p:nvPr/>
        </p:nvSpPr>
        <p:spPr>
          <a:xfrm rot="16200000">
            <a:off x="628780" y="3764964"/>
            <a:ext cx="937689" cy="933727"/>
          </a:xfrm>
          <a:custGeom>
            <a:avLst/>
            <a:gdLst>
              <a:gd name="connsiteX0" fmla="*/ 0 w 914400"/>
              <a:gd name="connsiteY0" fmla="*/ 914400 h 922020"/>
              <a:gd name="connsiteX1" fmla="*/ 914400 w 914400"/>
              <a:gd name="connsiteY1" fmla="*/ 0 h 922020"/>
              <a:gd name="connsiteX2" fmla="*/ 914400 w 914400"/>
              <a:gd name="connsiteY2" fmla="*/ 922020 h 922020"/>
              <a:gd name="connsiteX3" fmla="*/ 0 w 914400"/>
              <a:gd name="connsiteY3" fmla="*/ 91440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22020">
                <a:moveTo>
                  <a:pt x="0" y="914400"/>
                </a:moveTo>
                <a:lnTo>
                  <a:pt x="914400" y="0"/>
                </a:lnTo>
                <a:lnTo>
                  <a:pt x="914400" y="922020"/>
                </a:lnTo>
                <a:lnTo>
                  <a:pt x="0" y="914400"/>
                </a:lnTo>
                <a:close/>
              </a:path>
            </a:pathLst>
          </a:custGeom>
          <a:solidFill>
            <a:srgbClr val="F99A6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0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4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4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5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25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5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" grpId="0" animBg="1"/>
          <p:bldP spid="211" grpId="0" animBg="1"/>
          <p:bldP spid="159" grpId="0" animBg="1"/>
          <p:bldP spid="197" grpId="0"/>
          <p:bldP spid="2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4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4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5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25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5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" grpId="0" animBg="1"/>
          <p:bldP spid="211" grpId="0" animBg="1"/>
          <p:bldP spid="159" grpId="0" animBg="1"/>
          <p:bldP spid="197" grpId="0"/>
          <p:bldP spid="212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任务分解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610908" y="2480754"/>
            <a:ext cx="2967037" cy="2035260"/>
            <a:chOff x="1643846" y="2485665"/>
            <a:chExt cx="2967037" cy="2035260"/>
          </a:xfrm>
        </p:grpSpPr>
        <p:sp>
          <p:nvSpPr>
            <p:cNvPr id="21" name="流程图: 合并 44"/>
            <p:cNvSpPr/>
            <p:nvPr/>
          </p:nvSpPr>
          <p:spPr>
            <a:xfrm rot="16592632">
              <a:off x="2869042" y="2761783"/>
              <a:ext cx="1841083" cy="164259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10000 h 10000"/>
                <a:gd name="connsiteX3" fmla="*/ 0 w 10000"/>
                <a:gd name="connsiteY3" fmla="*/ 0 h 10000"/>
                <a:gd name="connsiteX0" fmla="*/ 0 w 13242"/>
                <a:gd name="connsiteY0" fmla="*/ 583 h 10000"/>
                <a:gd name="connsiteX1" fmla="*/ 13242 w 13242"/>
                <a:gd name="connsiteY1" fmla="*/ 0 h 10000"/>
                <a:gd name="connsiteX2" fmla="*/ 8242 w 13242"/>
                <a:gd name="connsiteY2" fmla="*/ 10000 h 10000"/>
                <a:gd name="connsiteX3" fmla="*/ 0 w 13242"/>
                <a:gd name="connsiteY3" fmla="*/ 583 h 10000"/>
                <a:gd name="connsiteX0" fmla="*/ 0 w 13242"/>
                <a:gd name="connsiteY0" fmla="*/ 583 h 7421"/>
                <a:gd name="connsiteX1" fmla="*/ 13242 w 13242"/>
                <a:gd name="connsiteY1" fmla="*/ 0 h 7421"/>
                <a:gd name="connsiteX2" fmla="*/ 8195 w 13242"/>
                <a:gd name="connsiteY2" fmla="*/ 7421 h 7421"/>
                <a:gd name="connsiteX3" fmla="*/ 0 w 13242"/>
                <a:gd name="connsiteY3" fmla="*/ 583 h 7421"/>
                <a:gd name="connsiteX0" fmla="*/ 0 w 10000"/>
                <a:gd name="connsiteY0" fmla="*/ 786 h 10237"/>
                <a:gd name="connsiteX1" fmla="*/ 10000 w 10000"/>
                <a:gd name="connsiteY1" fmla="*/ 0 h 10237"/>
                <a:gd name="connsiteX2" fmla="*/ 6214 w 10000"/>
                <a:gd name="connsiteY2" fmla="*/ 10237 h 10237"/>
                <a:gd name="connsiteX3" fmla="*/ 0 w 10000"/>
                <a:gd name="connsiteY3" fmla="*/ 786 h 10237"/>
                <a:gd name="connsiteX0" fmla="*/ 0 w 10363"/>
                <a:gd name="connsiteY0" fmla="*/ 782 h 10233"/>
                <a:gd name="connsiteX1" fmla="*/ 10363 w 10363"/>
                <a:gd name="connsiteY1" fmla="*/ 0 h 10233"/>
                <a:gd name="connsiteX2" fmla="*/ 6214 w 10363"/>
                <a:gd name="connsiteY2" fmla="*/ 10233 h 10233"/>
                <a:gd name="connsiteX3" fmla="*/ 0 w 10363"/>
                <a:gd name="connsiteY3" fmla="*/ 782 h 10233"/>
                <a:gd name="connsiteX0" fmla="*/ 0 w 10570"/>
                <a:gd name="connsiteY0" fmla="*/ 1401 h 10233"/>
                <a:gd name="connsiteX1" fmla="*/ 10570 w 10570"/>
                <a:gd name="connsiteY1" fmla="*/ 0 h 10233"/>
                <a:gd name="connsiteX2" fmla="*/ 6421 w 10570"/>
                <a:gd name="connsiteY2" fmla="*/ 10233 h 10233"/>
                <a:gd name="connsiteX3" fmla="*/ 0 w 10570"/>
                <a:gd name="connsiteY3" fmla="*/ 1401 h 10233"/>
                <a:gd name="connsiteX0" fmla="*/ 0 w 10518"/>
                <a:gd name="connsiteY0" fmla="*/ 1375 h 10233"/>
                <a:gd name="connsiteX1" fmla="*/ 10518 w 10518"/>
                <a:gd name="connsiteY1" fmla="*/ 0 h 10233"/>
                <a:gd name="connsiteX2" fmla="*/ 6369 w 10518"/>
                <a:gd name="connsiteY2" fmla="*/ 10233 h 10233"/>
                <a:gd name="connsiteX3" fmla="*/ 0 w 10518"/>
                <a:gd name="connsiteY3" fmla="*/ 1375 h 1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8" h="10233">
                  <a:moveTo>
                    <a:pt x="0" y="1375"/>
                  </a:moveTo>
                  <a:lnTo>
                    <a:pt x="10518" y="0"/>
                  </a:lnTo>
                  <a:lnTo>
                    <a:pt x="6369" y="10233"/>
                  </a:lnTo>
                  <a:lnTo>
                    <a:pt x="0" y="1375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3846" y="2485665"/>
              <a:ext cx="2035260" cy="2035260"/>
            </a:xfrm>
            <a:prstGeom prst="ellipse">
              <a:avLst/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35361" y="2308982"/>
            <a:ext cx="2885447" cy="2035260"/>
            <a:chOff x="4614708" y="2316582"/>
            <a:chExt cx="2885447" cy="2035260"/>
          </a:xfrm>
        </p:grpSpPr>
        <p:sp>
          <p:nvSpPr>
            <p:cNvPr id="37" name="流程图: 合并 44"/>
            <p:cNvSpPr/>
            <p:nvPr/>
          </p:nvSpPr>
          <p:spPr>
            <a:xfrm rot="5400000">
              <a:off x="4448736" y="2641272"/>
              <a:ext cx="1784006" cy="145206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10000 h 10000"/>
                <a:gd name="connsiteX3" fmla="*/ 0 w 10000"/>
                <a:gd name="connsiteY3" fmla="*/ 0 h 10000"/>
                <a:gd name="connsiteX0" fmla="*/ 0 w 13242"/>
                <a:gd name="connsiteY0" fmla="*/ 583 h 10000"/>
                <a:gd name="connsiteX1" fmla="*/ 13242 w 13242"/>
                <a:gd name="connsiteY1" fmla="*/ 0 h 10000"/>
                <a:gd name="connsiteX2" fmla="*/ 8242 w 13242"/>
                <a:gd name="connsiteY2" fmla="*/ 10000 h 10000"/>
                <a:gd name="connsiteX3" fmla="*/ 0 w 13242"/>
                <a:gd name="connsiteY3" fmla="*/ 583 h 10000"/>
                <a:gd name="connsiteX0" fmla="*/ 0 w 13242"/>
                <a:gd name="connsiteY0" fmla="*/ 583 h 7421"/>
                <a:gd name="connsiteX1" fmla="*/ 13242 w 13242"/>
                <a:gd name="connsiteY1" fmla="*/ 0 h 7421"/>
                <a:gd name="connsiteX2" fmla="*/ 8195 w 13242"/>
                <a:gd name="connsiteY2" fmla="*/ 7421 h 7421"/>
                <a:gd name="connsiteX3" fmla="*/ 0 w 13242"/>
                <a:gd name="connsiteY3" fmla="*/ 583 h 7421"/>
                <a:gd name="connsiteX0" fmla="*/ 0 w 10000"/>
                <a:gd name="connsiteY0" fmla="*/ 786 h 10237"/>
                <a:gd name="connsiteX1" fmla="*/ 10000 w 10000"/>
                <a:gd name="connsiteY1" fmla="*/ 0 h 10237"/>
                <a:gd name="connsiteX2" fmla="*/ 6214 w 10000"/>
                <a:gd name="connsiteY2" fmla="*/ 10237 h 10237"/>
                <a:gd name="connsiteX3" fmla="*/ 0 w 10000"/>
                <a:gd name="connsiteY3" fmla="*/ 786 h 10237"/>
                <a:gd name="connsiteX0" fmla="*/ 0 w 10363"/>
                <a:gd name="connsiteY0" fmla="*/ 782 h 10233"/>
                <a:gd name="connsiteX1" fmla="*/ 10363 w 10363"/>
                <a:gd name="connsiteY1" fmla="*/ 0 h 10233"/>
                <a:gd name="connsiteX2" fmla="*/ 6214 w 10363"/>
                <a:gd name="connsiteY2" fmla="*/ 10233 h 10233"/>
                <a:gd name="connsiteX3" fmla="*/ 0 w 10363"/>
                <a:gd name="connsiteY3" fmla="*/ 782 h 10233"/>
                <a:gd name="connsiteX0" fmla="*/ 0 w 10570"/>
                <a:gd name="connsiteY0" fmla="*/ 1401 h 10233"/>
                <a:gd name="connsiteX1" fmla="*/ 10570 w 10570"/>
                <a:gd name="connsiteY1" fmla="*/ 0 h 10233"/>
                <a:gd name="connsiteX2" fmla="*/ 6421 w 10570"/>
                <a:gd name="connsiteY2" fmla="*/ 10233 h 10233"/>
                <a:gd name="connsiteX3" fmla="*/ 0 w 10570"/>
                <a:gd name="connsiteY3" fmla="*/ 1401 h 10233"/>
                <a:gd name="connsiteX0" fmla="*/ 0 w 10518"/>
                <a:gd name="connsiteY0" fmla="*/ 1375 h 10233"/>
                <a:gd name="connsiteX1" fmla="*/ 10518 w 10518"/>
                <a:gd name="connsiteY1" fmla="*/ 0 h 10233"/>
                <a:gd name="connsiteX2" fmla="*/ 6369 w 10518"/>
                <a:gd name="connsiteY2" fmla="*/ 10233 h 10233"/>
                <a:gd name="connsiteX3" fmla="*/ 0 w 10518"/>
                <a:gd name="connsiteY3" fmla="*/ 1375 h 10233"/>
                <a:gd name="connsiteX0" fmla="*/ 0 w 10817"/>
                <a:gd name="connsiteY0" fmla="*/ 188 h 9046"/>
                <a:gd name="connsiteX1" fmla="*/ 10817 w 10817"/>
                <a:gd name="connsiteY1" fmla="*/ 0 h 9046"/>
                <a:gd name="connsiteX2" fmla="*/ 6369 w 10817"/>
                <a:gd name="connsiteY2" fmla="*/ 9046 h 9046"/>
                <a:gd name="connsiteX3" fmla="*/ 0 w 10817"/>
                <a:gd name="connsiteY3" fmla="*/ 188 h 9046"/>
                <a:gd name="connsiteX0" fmla="*/ 0 w 9774"/>
                <a:gd name="connsiteY0" fmla="*/ 142 h 10000"/>
                <a:gd name="connsiteX1" fmla="*/ 9774 w 9774"/>
                <a:gd name="connsiteY1" fmla="*/ 0 h 10000"/>
                <a:gd name="connsiteX2" fmla="*/ 5662 w 9774"/>
                <a:gd name="connsiteY2" fmla="*/ 10000 h 10000"/>
                <a:gd name="connsiteX3" fmla="*/ 0 w 9774"/>
                <a:gd name="connsiteY3" fmla="*/ 142 h 10000"/>
                <a:gd name="connsiteX0" fmla="*/ 0 w 9640"/>
                <a:gd name="connsiteY0" fmla="*/ 864 h 10000"/>
                <a:gd name="connsiteX1" fmla="*/ 9640 w 9640"/>
                <a:gd name="connsiteY1" fmla="*/ 0 h 10000"/>
                <a:gd name="connsiteX2" fmla="*/ 5433 w 9640"/>
                <a:gd name="connsiteY2" fmla="*/ 10000 h 10000"/>
                <a:gd name="connsiteX3" fmla="*/ 0 w 9640"/>
                <a:gd name="connsiteY3" fmla="*/ 86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40" h="10000">
                  <a:moveTo>
                    <a:pt x="0" y="864"/>
                  </a:moveTo>
                  <a:lnTo>
                    <a:pt x="9640" y="0"/>
                  </a:lnTo>
                  <a:lnTo>
                    <a:pt x="5433" y="10000"/>
                  </a:lnTo>
                  <a:lnTo>
                    <a:pt x="0" y="864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464895" y="2316582"/>
              <a:ext cx="2035260" cy="2035260"/>
            </a:xfrm>
            <a:prstGeom prst="ellipse">
              <a:avLst/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153926" y="3732954"/>
            <a:ext cx="1946895" cy="1790363"/>
            <a:chOff x="3153926" y="3732954"/>
            <a:chExt cx="1946895" cy="1790363"/>
          </a:xfrm>
        </p:grpSpPr>
        <p:sp>
          <p:nvSpPr>
            <p:cNvPr id="39" name="流程图: 合并 44"/>
            <p:cNvSpPr/>
            <p:nvPr/>
          </p:nvSpPr>
          <p:spPr>
            <a:xfrm rot="13826163">
              <a:off x="3770539" y="3580246"/>
              <a:ext cx="1177573" cy="148299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10000 h 10000"/>
                <a:gd name="connsiteX3" fmla="*/ 0 w 10000"/>
                <a:gd name="connsiteY3" fmla="*/ 0 h 10000"/>
                <a:gd name="connsiteX0" fmla="*/ 0 w 13242"/>
                <a:gd name="connsiteY0" fmla="*/ 583 h 10000"/>
                <a:gd name="connsiteX1" fmla="*/ 13242 w 13242"/>
                <a:gd name="connsiteY1" fmla="*/ 0 h 10000"/>
                <a:gd name="connsiteX2" fmla="*/ 8242 w 13242"/>
                <a:gd name="connsiteY2" fmla="*/ 10000 h 10000"/>
                <a:gd name="connsiteX3" fmla="*/ 0 w 13242"/>
                <a:gd name="connsiteY3" fmla="*/ 583 h 10000"/>
                <a:gd name="connsiteX0" fmla="*/ 0 w 13242"/>
                <a:gd name="connsiteY0" fmla="*/ 583 h 7421"/>
                <a:gd name="connsiteX1" fmla="*/ 13242 w 13242"/>
                <a:gd name="connsiteY1" fmla="*/ 0 h 7421"/>
                <a:gd name="connsiteX2" fmla="*/ 8195 w 13242"/>
                <a:gd name="connsiteY2" fmla="*/ 7421 h 7421"/>
                <a:gd name="connsiteX3" fmla="*/ 0 w 13242"/>
                <a:gd name="connsiteY3" fmla="*/ 583 h 7421"/>
                <a:gd name="connsiteX0" fmla="*/ 0 w 10000"/>
                <a:gd name="connsiteY0" fmla="*/ 786 h 10237"/>
                <a:gd name="connsiteX1" fmla="*/ 10000 w 10000"/>
                <a:gd name="connsiteY1" fmla="*/ 0 h 10237"/>
                <a:gd name="connsiteX2" fmla="*/ 6214 w 10000"/>
                <a:gd name="connsiteY2" fmla="*/ 10237 h 10237"/>
                <a:gd name="connsiteX3" fmla="*/ 0 w 10000"/>
                <a:gd name="connsiteY3" fmla="*/ 786 h 10237"/>
                <a:gd name="connsiteX0" fmla="*/ 0 w 10363"/>
                <a:gd name="connsiteY0" fmla="*/ 782 h 10233"/>
                <a:gd name="connsiteX1" fmla="*/ 10363 w 10363"/>
                <a:gd name="connsiteY1" fmla="*/ 0 h 10233"/>
                <a:gd name="connsiteX2" fmla="*/ 6214 w 10363"/>
                <a:gd name="connsiteY2" fmla="*/ 10233 h 10233"/>
                <a:gd name="connsiteX3" fmla="*/ 0 w 10363"/>
                <a:gd name="connsiteY3" fmla="*/ 782 h 10233"/>
                <a:gd name="connsiteX0" fmla="*/ 0 w 10570"/>
                <a:gd name="connsiteY0" fmla="*/ 1401 h 10233"/>
                <a:gd name="connsiteX1" fmla="*/ 10570 w 10570"/>
                <a:gd name="connsiteY1" fmla="*/ 0 h 10233"/>
                <a:gd name="connsiteX2" fmla="*/ 6421 w 10570"/>
                <a:gd name="connsiteY2" fmla="*/ 10233 h 10233"/>
                <a:gd name="connsiteX3" fmla="*/ 0 w 10570"/>
                <a:gd name="connsiteY3" fmla="*/ 1401 h 10233"/>
                <a:gd name="connsiteX0" fmla="*/ 0 w 10518"/>
                <a:gd name="connsiteY0" fmla="*/ 1375 h 10233"/>
                <a:gd name="connsiteX1" fmla="*/ 10518 w 10518"/>
                <a:gd name="connsiteY1" fmla="*/ 0 h 10233"/>
                <a:gd name="connsiteX2" fmla="*/ 6369 w 10518"/>
                <a:gd name="connsiteY2" fmla="*/ 10233 h 10233"/>
                <a:gd name="connsiteX3" fmla="*/ 0 w 10518"/>
                <a:gd name="connsiteY3" fmla="*/ 1375 h 10233"/>
                <a:gd name="connsiteX0" fmla="*/ 0 w 10817"/>
                <a:gd name="connsiteY0" fmla="*/ 188 h 9046"/>
                <a:gd name="connsiteX1" fmla="*/ 10817 w 10817"/>
                <a:gd name="connsiteY1" fmla="*/ 0 h 9046"/>
                <a:gd name="connsiteX2" fmla="*/ 6369 w 10817"/>
                <a:gd name="connsiteY2" fmla="*/ 9046 h 9046"/>
                <a:gd name="connsiteX3" fmla="*/ 0 w 10817"/>
                <a:gd name="connsiteY3" fmla="*/ 188 h 9046"/>
                <a:gd name="connsiteX0" fmla="*/ 0 w 9774"/>
                <a:gd name="connsiteY0" fmla="*/ 142 h 10000"/>
                <a:gd name="connsiteX1" fmla="*/ 9774 w 9774"/>
                <a:gd name="connsiteY1" fmla="*/ 0 h 10000"/>
                <a:gd name="connsiteX2" fmla="*/ 5662 w 9774"/>
                <a:gd name="connsiteY2" fmla="*/ 10000 h 10000"/>
                <a:gd name="connsiteX3" fmla="*/ 0 w 9774"/>
                <a:gd name="connsiteY3" fmla="*/ 142 h 10000"/>
                <a:gd name="connsiteX0" fmla="*/ 0 w 9640"/>
                <a:gd name="connsiteY0" fmla="*/ 864 h 10000"/>
                <a:gd name="connsiteX1" fmla="*/ 9640 w 9640"/>
                <a:gd name="connsiteY1" fmla="*/ 0 h 10000"/>
                <a:gd name="connsiteX2" fmla="*/ 5433 w 9640"/>
                <a:gd name="connsiteY2" fmla="*/ 10000 h 10000"/>
                <a:gd name="connsiteX3" fmla="*/ 0 w 9640"/>
                <a:gd name="connsiteY3" fmla="*/ 864 h 10000"/>
                <a:gd name="connsiteX0" fmla="*/ 0 w 10800"/>
                <a:gd name="connsiteY0" fmla="*/ 1917 h 10000"/>
                <a:gd name="connsiteX1" fmla="*/ 10800 w 10800"/>
                <a:gd name="connsiteY1" fmla="*/ 0 h 10000"/>
                <a:gd name="connsiteX2" fmla="*/ 6436 w 10800"/>
                <a:gd name="connsiteY2" fmla="*/ 10000 h 10000"/>
                <a:gd name="connsiteX3" fmla="*/ 0 w 10800"/>
                <a:gd name="connsiteY3" fmla="*/ 1917 h 10000"/>
                <a:gd name="connsiteX0" fmla="*/ 0 w 8548"/>
                <a:gd name="connsiteY0" fmla="*/ 3058 h 11141"/>
                <a:gd name="connsiteX1" fmla="*/ 8548 w 8548"/>
                <a:gd name="connsiteY1" fmla="*/ 0 h 11141"/>
                <a:gd name="connsiteX2" fmla="*/ 6436 w 8548"/>
                <a:gd name="connsiteY2" fmla="*/ 11141 h 11141"/>
                <a:gd name="connsiteX3" fmla="*/ 0 w 8548"/>
                <a:gd name="connsiteY3" fmla="*/ 3058 h 11141"/>
                <a:gd name="connsiteX0" fmla="*/ 0 w 8157"/>
                <a:gd name="connsiteY0" fmla="*/ 2768 h 10023"/>
                <a:gd name="connsiteX1" fmla="*/ 8157 w 8157"/>
                <a:gd name="connsiteY1" fmla="*/ 0 h 10023"/>
                <a:gd name="connsiteX2" fmla="*/ 7529 w 8157"/>
                <a:gd name="connsiteY2" fmla="*/ 10023 h 10023"/>
                <a:gd name="connsiteX3" fmla="*/ 0 w 8157"/>
                <a:gd name="connsiteY3" fmla="*/ 2768 h 10023"/>
                <a:gd name="connsiteX0" fmla="*/ 0 w 10024"/>
                <a:gd name="connsiteY0" fmla="*/ 1908 h 9146"/>
                <a:gd name="connsiteX1" fmla="*/ 10024 w 10024"/>
                <a:gd name="connsiteY1" fmla="*/ 0 h 9146"/>
                <a:gd name="connsiteX2" fmla="*/ 9230 w 10024"/>
                <a:gd name="connsiteY2" fmla="*/ 9146 h 9146"/>
                <a:gd name="connsiteX3" fmla="*/ 0 w 10024"/>
                <a:gd name="connsiteY3" fmla="*/ 1908 h 9146"/>
                <a:gd name="connsiteX0" fmla="*/ 0 w 9444"/>
                <a:gd name="connsiteY0" fmla="*/ 2680 h 10000"/>
                <a:gd name="connsiteX1" fmla="*/ 9444 w 9444"/>
                <a:gd name="connsiteY1" fmla="*/ 0 h 10000"/>
                <a:gd name="connsiteX2" fmla="*/ 8652 w 9444"/>
                <a:gd name="connsiteY2" fmla="*/ 10000 h 10000"/>
                <a:gd name="connsiteX3" fmla="*/ 0 w 9444"/>
                <a:gd name="connsiteY3" fmla="*/ 268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44" h="10000">
                  <a:moveTo>
                    <a:pt x="0" y="2680"/>
                  </a:moveTo>
                  <a:lnTo>
                    <a:pt x="9444" y="0"/>
                  </a:lnTo>
                  <a:cubicBezTo>
                    <a:pt x="9189" y="3644"/>
                    <a:pt x="8907" y="6356"/>
                    <a:pt x="8652" y="10000"/>
                  </a:cubicBezTo>
                  <a:lnTo>
                    <a:pt x="0" y="2680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153926" y="4193043"/>
              <a:ext cx="1330274" cy="1330274"/>
            </a:xfrm>
            <a:prstGeom prst="ellipse">
              <a:avLst/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09243" y="3364696"/>
            <a:ext cx="1897437" cy="2500067"/>
            <a:chOff x="4409243" y="3364696"/>
            <a:chExt cx="1897437" cy="2500067"/>
          </a:xfrm>
        </p:grpSpPr>
        <p:sp>
          <p:nvSpPr>
            <p:cNvPr id="38" name="流程图: 合并 44"/>
            <p:cNvSpPr/>
            <p:nvPr/>
          </p:nvSpPr>
          <p:spPr>
            <a:xfrm rot="10023115">
              <a:off x="4409243" y="3364696"/>
              <a:ext cx="1524968" cy="161774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10000 h 10000"/>
                <a:gd name="connsiteX3" fmla="*/ 0 w 10000"/>
                <a:gd name="connsiteY3" fmla="*/ 0 h 10000"/>
                <a:gd name="connsiteX0" fmla="*/ 0 w 13242"/>
                <a:gd name="connsiteY0" fmla="*/ 583 h 10000"/>
                <a:gd name="connsiteX1" fmla="*/ 13242 w 13242"/>
                <a:gd name="connsiteY1" fmla="*/ 0 h 10000"/>
                <a:gd name="connsiteX2" fmla="*/ 8242 w 13242"/>
                <a:gd name="connsiteY2" fmla="*/ 10000 h 10000"/>
                <a:gd name="connsiteX3" fmla="*/ 0 w 13242"/>
                <a:gd name="connsiteY3" fmla="*/ 583 h 10000"/>
                <a:gd name="connsiteX0" fmla="*/ 0 w 13242"/>
                <a:gd name="connsiteY0" fmla="*/ 583 h 7421"/>
                <a:gd name="connsiteX1" fmla="*/ 13242 w 13242"/>
                <a:gd name="connsiteY1" fmla="*/ 0 h 7421"/>
                <a:gd name="connsiteX2" fmla="*/ 8195 w 13242"/>
                <a:gd name="connsiteY2" fmla="*/ 7421 h 7421"/>
                <a:gd name="connsiteX3" fmla="*/ 0 w 13242"/>
                <a:gd name="connsiteY3" fmla="*/ 583 h 7421"/>
                <a:gd name="connsiteX0" fmla="*/ 0 w 10000"/>
                <a:gd name="connsiteY0" fmla="*/ 786 h 10237"/>
                <a:gd name="connsiteX1" fmla="*/ 10000 w 10000"/>
                <a:gd name="connsiteY1" fmla="*/ 0 h 10237"/>
                <a:gd name="connsiteX2" fmla="*/ 6214 w 10000"/>
                <a:gd name="connsiteY2" fmla="*/ 10237 h 10237"/>
                <a:gd name="connsiteX3" fmla="*/ 0 w 10000"/>
                <a:gd name="connsiteY3" fmla="*/ 786 h 10237"/>
                <a:gd name="connsiteX0" fmla="*/ 0 w 10363"/>
                <a:gd name="connsiteY0" fmla="*/ 782 h 10233"/>
                <a:gd name="connsiteX1" fmla="*/ 10363 w 10363"/>
                <a:gd name="connsiteY1" fmla="*/ 0 h 10233"/>
                <a:gd name="connsiteX2" fmla="*/ 6214 w 10363"/>
                <a:gd name="connsiteY2" fmla="*/ 10233 h 10233"/>
                <a:gd name="connsiteX3" fmla="*/ 0 w 10363"/>
                <a:gd name="connsiteY3" fmla="*/ 782 h 10233"/>
                <a:gd name="connsiteX0" fmla="*/ 0 w 10570"/>
                <a:gd name="connsiteY0" fmla="*/ 1401 h 10233"/>
                <a:gd name="connsiteX1" fmla="*/ 10570 w 10570"/>
                <a:gd name="connsiteY1" fmla="*/ 0 h 10233"/>
                <a:gd name="connsiteX2" fmla="*/ 6421 w 10570"/>
                <a:gd name="connsiteY2" fmla="*/ 10233 h 10233"/>
                <a:gd name="connsiteX3" fmla="*/ 0 w 10570"/>
                <a:gd name="connsiteY3" fmla="*/ 1401 h 10233"/>
                <a:gd name="connsiteX0" fmla="*/ 0 w 10518"/>
                <a:gd name="connsiteY0" fmla="*/ 1375 h 10233"/>
                <a:gd name="connsiteX1" fmla="*/ 10518 w 10518"/>
                <a:gd name="connsiteY1" fmla="*/ 0 h 10233"/>
                <a:gd name="connsiteX2" fmla="*/ 6369 w 10518"/>
                <a:gd name="connsiteY2" fmla="*/ 10233 h 10233"/>
                <a:gd name="connsiteX3" fmla="*/ 0 w 10518"/>
                <a:gd name="connsiteY3" fmla="*/ 1375 h 10233"/>
                <a:gd name="connsiteX0" fmla="*/ 0 w 10817"/>
                <a:gd name="connsiteY0" fmla="*/ 188 h 9046"/>
                <a:gd name="connsiteX1" fmla="*/ 10817 w 10817"/>
                <a:gd name="connsiteY1" fmla="*/ 0 h 9046"/>
                <a:gd name="connsiteX2" fmla="*/ 6369 w 10817"/>
                <a:gd name="connsiteY2" fmla="*/ 9046 h 9046"/>
                <a:gd name="connsiteX3" fmla="*/ 0 w 10817"/>
                <a:gd name="connsiteY3" fmla="*/ 188 h 9046"/>
                <a:gd name="connsiteX0" fmla="*/ 0 w 9774"/>
                <a:gd name="connsiteY0" fmla="*/ 142 h 10000"/>
                <a:gd name="connsiteX1" fmla="*/ 9774 w 9774"/>
                <a:gd name="connsiteY1" fmla="*/ 0 h 10000"/>
                <a:gd name="connsiteX2" fmla="*/ 5662 w 9774"/>
                <a:gd name="connsiteY2" fmla="*/ 10000 h 10000"/>
                <a:gd name="connsiteX3" fmla="*/ 0 w 9774"/>
                <a:gd name="connsiteY3" fmla="*/ 142 h 10000"/>
                <a:gd name="connsiteX0" fmla="*/ 0 w 9640"/>
                <a:gd name="connsiteY0" fmla="*/ 864 h 10000"/>
                <a:gd name="connsiteX1" fmla="*/ 9640 w 9640"/>
                <a:gd name="connsiteY1" fmla="*/ 0 h 10000"/>
                <a:gd name="connsiteX2" fmla="*/ 5433 w 9640"/>
                <a:gd name="connsiteY2" fmla="*/ 10000 h 10000"/>
                <a:gd name="connsiteX3" fmla="*/ 0 w 9640"/>
                <a:gd name="connsiteY3" fmla="*/ 864 h 10000"/>
                <a:gd name="connsiteX0" fmla="*/ 0 w 10800"/>
                <a:gd name="connsiteY0" fmla="*/ 1917 h 10000"/>
                <a:gd name="connsiteX1" fmla="*/ 10800 w 10800"/>
                <a:gd name="connsiteY1" fmla="*/ 0 h 10000"/>
                <a:gd name="connsiteX2" fmla="*/ 6436 w 10800"/>
                <a:gd name="connsiteY2" fmla="*/ 10000 h 10000"/>
                <a:gd name="connsiteX3" fmla="*/ 0 w 10800"/>
                <a:gd name="connsiteY3" fmla="*/ 1917 h 10000"/>
                <a:gd name="connsiteX0" fmla="*/ 0 w 8548"/>
                <a:gd name="connsiteY0" fmla="*/ 3058 h 11141"/>
                <a:gd name="connsiteX1" fmla="*/ 8548 w 8548"/>
                <a:gd name="connsiteY1" fmla="*/ 0 h 11141"/>
                <a:gd name="connsiteX2" fmla="*/ 6436 w 8548"/>
                <a:gd name="connsiteY2" fmla="*/ 11141 h 11141"/>
                <a:gd name="connsiteX3" fmla="*/ 0 w 8548"/>
                <a:gd name="connsiteY3" fmla="*/ 3058 h 1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48" h="11141">
                  <a:moveTo>
                    <a:pt x="0" y="3058"/>
                  </a:moveTo>
                  <a:lnTo>
                    <a:pt x="8548" y="0"/>
                  </a:lnTo>
                  <a:lnTo>
                    <a:pt x="6436" y="11141"/>
                  </a:lnTo>
                  <a:lnTo>
                    <a:pt x="0" y="3058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4601014" y="4159097"/>
              <a:ext cx="1705666" cy="1705666"/>
            </a:xfrm>
            <a:prstGeom prst="ellipse">
              <a:avLst/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32313" y="1450561"/>
            <a:ext cx="1606189" cy="2098853"/>
            <a:chOff x="3156700" y="1498089"/>
            <a:chExt cx="1606189" cy="2098853"/>
          </a:xfrm>
        </p:grpSpPr>
        <p:sp>
          <p:nvSpPr>
            <p:cNvPr id="31" name="流程图: 合并 44"/>
            <p:cNvSpPr/>
            <p:nvPr/>
          </p:nvSpPr>
          <p:spPr>
            <a:xfrm rot="20312308">
              <a:off x="3573340" y="2213705"/>
              <a:ext cx="1189549" cy="1383237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10000 h 10000"/>
                <a:gd name="connsiteX3" fmla="*/ 0 w 10000"/>
                <a:gd name="connsiteY3" fmla="*/ 0 h 10000"/>
                <a:gd name="connsiteX0" fmla="*/ 0 w 13242"/>
                <a:gd name="connsiteY0" fmla="*/ 583 h 10000"/>
                <a:gd name="connsiteX1" fmla="*/ 13242 w 13242"/>
                <a:gd name="connsiteY1" fmla="*/ 0 h 10000"/>
                <a:gd name="connsiteX2" fmla="*/ 8242 w 13242"/>
                <a:gd name="connsiteY2" fmla="*/ 10000 h 10000"/>
                <a:gd name="connsiteX3" fmla="*/ 0 w 13242"/>
                <a:gd name="connsiteY3" fmla="*/ 583 h 10000"/>
                <a:gd name="connsiteX0" fmla="*/ 0 w 13242"/>
                <a:gd name="connsiteY0" fmla="*/ 583 h 7421"/>
                <a:gd name="connsiteX1" fmla="*/ 13242 w 13242"/>
                <a:gd name="connsiteY1" fmla="*/ 0 h 7421"/>
                <a:gd name="connsiteX2" fmla="*/ 8195 w 13242"/>
                <a:gd name="connsiteY2" fmla="*/ 7421 h 7421"/>
                <a:gd name="connsiteX3" fmla="*/ 0 w 13242"/>
                <a:gd name="connsiteY3" fmla="*/ 583 h 7421"/>
                <a:gd name="connsiteX0" fmla="*/ 0 w 10000"/>
                <a:gd name="connsiteY0" fmla="*/ 786 h 10237"/>
                <a:gd name="connsiteX1" fmla="*/ 10000 w 10000"/>
                <a:gd name="connsiteY1" fmla="*/ 0 h 10237"/>
                <a:gd name="connsiteX2" fmla="*/ 6214 w 10000"/>
                <a:gd name="connsiteY2" fmla="*/ 10237 h 10237"/>
                <a:gd name="connsiteX3" fmla="*/ 0 w 10000"/>
                <a:gd name="connsiteY3" fmla="*/ 786 h 10237"/>
                <a:gd name="connsiteX0" fmla="*/ 0 w 10363"/>
                <a:gd name="connsiteY0" fmla="*/ 782 h 10233"/>
                <a:gd name="connsiteX1" fmla="*/ 10363 w 10363"/>
                <a:gd name="connsiteY1" fmla="*/ 0 h 10233"/>
                <a:gd name="connsiteX2" fmla="*/ 6214 w 10363"/>
                <a:gd name="connsiteY2" fmla="*/ 10233 h 10233"/>
                <a:gd name="connsiteX3" fmla="*/ 0 w 10363"/>
                <a:gd name="connsiteY3" fmla="*/ 782 h 10233"/>
                <a:gd name="connsiteX0" fmla="*/ 0 w 10570"/>
                <a:gd name="connsiteY0" fmla="*/ 1401 h 10233"/>
                <a:gd name="connsiteX1" fmla="*/ 10570 w 10570"/>
                <a:gd name="connsiteY1" fmla="*/ 0 h 10233"/>
                <a:gd name="connsiteX2" fmla="*/ 6421 w 10570"/>
                <a:gd name="connsiteY2" fmla="*/ 10233 h 10233"/>
                <a:gd name="connsiteX3" fmla="*/ 0 w 10570"/>
                <a:gd name="connsiteY3" fmla="*/ 1401 h 10233"/>
                <a:gd name="connsiteX0" fmla="*/ 0 w 10518"/>
                <a:gd name="connsiteY0" fmla="*/ 1375 h 10233"/>
                <a:gd name="connsiteX1" fmla="*/ 10518 w 10518"/>
                <a:gd name="connsiteY1" fmla="*/ 0 h 10233"/>
                <a:gd name="connsiteX2" fmla="*/ 6369 w 10518"/>
                <a:gd name="connsiteY2" fmla="*/ 10233 h 10233"/>
                <a:gd name="connsiteX3" fmla="*/ 0 w 10518"/>
                <a:gd name="connsiteY3" fmla="*/ 1375 h 10233"/>
                <a:gd name="connsiteX0" fmla="*/ 0 w 10516"/>
                <a:gd name="connsiteY0" fmla="*/ 2382 h 10233"/>
                <a:gd name="connsiteX1" fmla="*/ 10516 w 10516"/>
                <a:gd name="connsiteY1" fmla="*/ 0 h 10233"/>
                <a:gd name="connsiteX2" fmla="*/ 6367 w 10516"/>
                <a:gd name="connsiteY2" fmla="*/ 10233 h 10233"/>
                <a:gd name="connsiteX3" fmla="*/ 0 w 10516"/>
                <a:gd name="connsiteY3" fmla="*/ 2382 h 10233"/>
                <a:gd name="connsiteX0" fmla="*/ 0 w 9451"/>
                <a:gd name="connsiteY0" fmla="*/ 1851 h 9702"/>
                <a:gd name="connsiteX1" fmla="*/ 9451 w 9451"/>
                <a:gd name="connsiteY1" fmla="*/ 0 h 9702"/>
                <a:gd name="connsiteX2" fmla="*/ 6367 w 9451"/>
                <a:gd name="connsiteY2" fmla="*/ 9702 h 9702"/>
                <a:gd name="connsiteX3" fmla="*/ 0 w 9451"/>
                <a:gd name="connsiteY3" fmla="*/ 1851 h 9702"/>
                <a:gd name="connsiteX0" fmla="*/ 0 w 10185"/>
                <a:gd name="connsiteY0" fmla="*/ 1871 h 9963"/>
                <a:gd name="connsiteX1" fmla="*/ 10185 w 10185"/>
                <a:gd name="connsiteY1" fmla="*/ 0 h 9963"/>
                <a:gd name="connsiteX2" fmla="*/ 6737 w 10185"/>
                <a:gd name="connsiteY2" fmla="*/ 9963 h 9963"/>
                <a:gd name="connsiteX3" fmla="*/ 0 w 10185"/>
                <a:gd name="connsiteY3" fmla="*/ 1871 h 9963"/>
                <a:gd name="connsiteX0" fmla="*/ 0 w 9949"/>
                <a:gd name="connsiteY0" fmla="*/ 1859 h 9981"/>
                <a:gd name="connsiteX1" fmla="*/ 9949 w 9949"/>
                <a:gd name="connsiteY1" fmla="*/ 0 h 9981"/>
                <a:gd name="connsiteX2" fmla="*/ 6615 w 9949"/>
                <a:gd name="connsiteY2" fmla="*/ 9981 h 9981"/>
                <a:gd name="connsiteX3" fmla="*/ 0 w 9949"/>
                <a:gd name="connsiteY3" fmla="*/ 1859 h 9981"/>
                <a:gd name="connsiteX0" fmla="*/ 0 w 9964"/>
                <a:gd name="connsiteY0" fmla="*/ 1693 h 9830"/>
                <a:gd name="connsiteX1" fmla="*/ 9964 w 9964"/>
                <a:gd name="connsiteY1" fmla="*/ 0 h 9830"/>
                <a:gd name="connsiteX2" fmla="*/ 6649 w 9964"/>
                <a:gd name="connsiteY2" fmla="*/ 9830 h 9830"/>
                <a:gd name="connsiteX3" fmla="*/ 0 w 9964"/>
                <a:gd name="connsiteY3" fmla="*/ 1693 h 9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4" h="9830">
                  <a:moveTo>
                    <a:pt x="0" y="1693"/>
                  </a:moveTo>
                  <a:lnTo>
                    <a:pt x="9964" y="0"/>
                  </a:lnTo>
                  <a:lnTo>
                    <a:pt x="6649" y="9830"/>
                  </a:lnTo>
                  <a:lnTo>
                    <a:pt x="0" y="1693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156700" y="1498089"/>
              <a:ext cx="1321863" cy="1321863"/>
            </a:xfrm>
            <a:prstGeom prst="ellipse">
              <a:avLst/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14280" y="1381623"/>
            <a:ext cx="1694230" cy="2076152"/>
            <a:chOff x="4214280" y="1381623"/>
            <a:chExt cx="1694230" cy="2076152"/>
          </a:xfrm>
        </p:grpSpPr>
        <p:sp>
          <p:nvSpPr>
            <p:cNvPr id="36" name="流程图: 合并 44"/>
            <p:cNvSpPr/>
            <p:nvPr/>
          </p:nvSpPr>
          <p:spPr>
            <a:xfrm rot="2028501">
              <a:off x="4214280" y="2042862"/>
              <a:ext cx="1214649" cy="141491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000 w 10000"/>
                <a:gd name="connsiteY2" fmla="*/ 10000 h 10000"/>
                <a:gd name="connsiteX3" fmla="*/ 0 w 10000"/>
                <a:gd name="connsiteY3" fmla="*/ 0 h 10000"/>
                <a:gd name="connsiteX0" fmla="*/ 0 w 13242"/>
                <a:gd name="connsiteY0" fmla="*/ 583 h 10000"/>
                <a:gd name="connsiteX1" fmla="*/ 13242 w 13242"/>
                <a:gd name="connsiteY1" fmla="*/ 0 h 10000"/>
                <a:gd name="connsiteX2" fmla="*/ 8242 w 13242"/>
                <a:gd name="connsiteY2" fmla="*/ 10000 h 10000"/>
                <a:gd name="connsiteX3" fmla="*/ 0 w 13242"/>
                <a:gd name="connsiteY3" fmla="*/ 583 h 10000"/>
                <a:gd name="connsiteX0" fmla="*/ 0 w 13242"/>
                <a:gd name="connsiteY0" fmla="*/ 583 h 7421"/>
                <a:gd name="connsiteX1" fmla="*/ 13242 w 13242"/>
                <a:gd name="connsiteY1" fmla="*/ 0 h 7421"/>
                <a:gd name="connsiteX2" fmla="*/ 8195 w 13242"/>
                <a:gd name="connsiteY2" fmla="*/ 7421 h 7421"/>
                <a:gd name="connsiteX3" fmla="*/ 0 w 13242"/>
                <a:gd name="connsiteY3" fmla="*/ 583 h 7421"/>
                <a:gd name="connsiteX0" fmla="*/ 0 w 10000"/>
                <a:gd name="connsiteY0" fmla="*/ 786 h 10237"/>
                <a:gd name="connsiteX1" fmla="*/ 10000 w 10000"/>
                <a:gd name="connsiteY1" fmla="*/ 0 h 10237"/>
                <a:gd name="connsiteX2" fmla="*/ 6214 w 10000"/>
                <a:gd name="connsiteY2" fmla="*/ 10237 h 10237"/>
                <a:gd name="connsiteX3" fmla="*/ 0 w 10000"/>
                <a:gd name="connsiteY3" fmla="*/ 786 h 10237"/>
                <a:gd name="connsiteX0" fmla="*/ 0 w 10363"/>
                <a:gd name="connsiteY0" fmla="*/ 782 h 10233"/>
                <a:gd name="connsiteX1" fmla="*/ 10363 w 10363"/>
                <a:gd name="connsiteY1" fmla="*/ 0 h 10233"/>
                <a:gd name="connsiteX2" fmla="*/ 6214 w 10363"/>
                <a:gd name="connsiteY2" fmla="*/ 10233 h 10233"/>
                <a:gd name="connsiteX3" fmla="*/ 0 w 10363"/>
                <a:gd name="connsiteY3" fmla="*/ 782 h 10233"/>
                <a:gd name="connsiteX0" fmla="*/ 0 w 10570"/>
                <a:gd name="connsiteY0" fmla="*/ 1401 h 10233"/>
                <a:gd name="connsiteX1" fmla="*/ 10570 w 10570"/>
                <a:gd name="connsiteY1" fmla="*/ 0 h 10233"/>
                <a:gd name="connsiteX2" fmla="*/ 6421 w 10570"/>
                <a:gd name="connsiteY2" fmla="*/ 10233 h 10233"/>
                <a:gd name="connsiteX3" fmla="*/ 0 w 10570"/>
                <a:gd name="connsiteY3" fmla="*/ 1401 h 10233"/>
                <a:gd name="connsiteX0" fmla="*/ 0 w 10518"/>
                <a:gd name="connsiteY0" fmla="*/ 1375 h 10233"/>
                <a:gd name="connsiteX1" fmla="*/ 10518 w 10518"/>
                <a:gd name="connsiteY1" fmla="*/ 0 h 10233"/>
                <a:gd name="connsiteX2" fmla="*/ 6369 w 10518"/>
                <a:gd name="connsiteY2" fmla="*/ 10233 h 10233"/>
                <a:gd name="connsiteX3" fmla="*/ 0 w 10518"/>
                <a:gd name="connsiteY3" fmla="*/ 1375 h 10233"/>
                <a:gd name="connsiteX0" fmla="*/ 0 w 10516"/>
                <a:gd name="connsiteY0" fmla="*/ 2382 h 10233"/>
                <a:gd name="connsiteX1" fmla="*/ 10516 w 10516"/>
                <a:gd name="connsiteY1" fmla="*/ 0 h 10233"/>
                <a:gd name="connsiteX2" fmla="*/ 6367 w 10516"/>
                <a:gd name="connsiteY2" fmla="*/ 10233 h 10233"/>
                <a:gd name="connsiteX3" fmla="*/ 0 w 10516"/>
                <a:gd name="connsiteY3" fmla="*/ 2382 h 10233"/>
                <a:gd name="connsiteX0" fmla="*/ 0 w 9451"/>
                <a:gd name="connsiteY0" fmla="*/ 1851 h 9702"/>
                <a:gd name="connsiteX1" fmla="*/ 9451 w 9451"/>
                <a:gd name="connsiteY1" fmla="*/ 0 h 9702"/>
                <a:gd name="connsiteX2" fmla="*/ 6367 w 9451"/>
                <a:gd name="connsiteY2" fmla="*/ 9702 h 9702"/>
                <a:gd name="connsiteX3" fmla="*/ 0 w 9451"/>
                <a:gd name="connsiteY3" fmla="*/ 1851 h 9702"/>
                <a:gd name="connsiteX0" fmla="*/ 0 w 10185"/>
                <a:gd name="connsiteY0" fmla="*/ 1871 h 9963"/>
                <a:gd name="connsiteX1" fmla="*/ 10185 w 10185"/>
                <a:gd name="connsiteY1" fmla="*/ 0 h 9963"/>
                <a:gd name="connsiteX2" fmla="*/ 6737 w 10185"/>
                <a:gd name="connsiteY2" fmla="*/ 9963 h 9963"/>
                <a:gd name="connsiteX3" fmla="*/ 0 w 10185"/>
                <a:gd name="connsiteY3" fmla="*/ 1871 h 9963"/>
                <a:gd name="connsiteX0" fmla="*/ 0 w 9949"/>
                <a:gd name="connsiteY0" fmla="*/ 1859 h 9981"/>
                <a:gd name="connsiteX1" fmla="*/ 9949 w 9949"/>
                <a:gd name="connsiteY1" fmla="*/ 0 h 9981"/>
                <a:gd name="connsiteX2" fmla="*/ 6615 w 9949"/>
                <a:gd name="connsiteY2" fmla="*/ 9981 h 9981"/>
                <a:gd name="connsiteX3" fmla="*/ 0 w 9949"/>
                <a:gd name="connsiteY3" fmla="*/ 1859 h 9981"/>
                <a:gd name="connsiteX0" fmla="*/ 0 w 9964"/>
                <a:gd name="connsiteY0" fmla="*/ 1693 h 9830"/>
                <a:gd name="connsiteX1" fmla="*/ 9964 w 9964"/>
                <a:gd name="connsiteY1" fmla="*/ 0 h 9830"/>
                <a:gd name="connsiteX2" fmla="*/ 6649 w 9964"/>
                <a:gd name="connsiteY2" fmla="*/ 9830 h 9830"/>
                <a:gd name="connsiteX3" fmla="*/ 0 w 9964"/>
                <a:gd name="connsiteY3" fmla="*/ 1693 h 9830"/>
                <a:gd name="connsiteX0" fmla="*/ 0 w 10317"/>
                <a:gd name="connsiteY0" fmla="*/ 1345 h 10000"/>
                <a:gd name="connsiteX1" fmla="*/ 10317 w 10317"/>
                <a:gd name="connsiteY1" fmla="*/ 0 h 10000"/>
                <a:gd name="connsiteX2" fmla="*/ 6990 w 10317"/>
                <a:gd name="connsiteY2" fmla="*/ 10000 h 10000"/>
                <a:gd name="connsiteX3" fmla="*/ 0 w 10317"/>
                <a:gd name="connsiteY3" fmla="*/ 1345 h 10000"/>
                <a:gd name="connsiteX0" fmla="*/ 0 w 10134"/>
                <a:gd name="connsiteY0" fmla="*/ 1426 h 10081"/>
                <a:gd name="connsiteX1" fmla="*/ 10134 w 10134"/>
                <a:gd name="connsiteY1" fmla="*/ 0 h 10081"/>
                <a:gd name="connsiteX2" fmla="*/ 6990 w 10134"/>
                <a:gd name="connsiteY2" fmla="*/ 10081 h 10081"/>
                <a:gd name="connsiteX3" fmla="*/ 0 w 10134"/>
                <a:gd name="connsiteY3" fmla="*/ 1426 h 10081"/>
                <a:gd name="connsiteX0" fmla="*/ 0 w 10211"/>
                <a:gd name="connsiteY0" fmla="*/ 1574 h 10229"/>
                <a:gd name="connsiteX1" fmla="*/ 10211 w 10211"/>
                <a:gd name="connsiteY1" fmla="*/ 0 h 10229"/>
                <a:gd name="connsiteX2" fmla="*/ 6990 w 10211"/>
                <a:gd name="connsiteY2" fmla="*/ 10229 h 10229"/>
                <a:gd name="connsiteX3" fmla="*/ 0 w 10211"/>
                <a:gd name="connsiteY3" fmla="*/ 1574 h 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11" h="10229">
                  <a:moveTo>
                    <a:pt x="0" y="1574"/>
                  </a:moveTo>
                  <a:lnTo>
                    <a:pt x="10211" y="0"/>
                  </a:lnTo>
                  <a:lnTo>
                    <a:pt x="6990" y="10229"/>
                  </a:lnTo>
                  <a:lnTo>
                    <a:pt x="0" y="1574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586647" y="1381623"/>
              <a:ext cx="1321863" cy="1321863"/>
            </a:xfrm>
            <a:prstGeom prst="ellipse">
              <a:avLst/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>
            <a:off x="2646368" y="4591226"/>
            <a:ext cx="444715" cy="444715"/>
          </a:xfrm>
          <a:prstGeom prst="ellipse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265726" y="1230812"/>
            <a:ext cx="444715" cy="444715"/>
          </a:xfrm>
          <a:prstGeom prst="ellipse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007073" y="1820196"/>
            <a:ext cx="444715" cy="444715"/>
          </a:xfrm>
          <a:prstGeom prst="ellipse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340327" y="3878734"/>
            <a:ext cx="227040" cy="227040"/>
          </a:xfrm>
          <a:prstGeom prst="ellipse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52265" y="1649999"/>
            <a:ext cx="2264263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35381" y="4987281"/>
            <a:ext cx="2264263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96922" y="3121417"/>
            <a:ext cx="1280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575076" y="2867337"/>
            <a:ext cx="1280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985102" y="1595062"/>
            <a:ext cx="2264263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414145" y="4766053"/>
            <a:ext cx="2264263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丰富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787190" y="2681586"/>
            <a:ext cx="1602610" cy="1602610"/>
          </a:xfrm>
          <a:prstGeom prst="ellipse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582278" y="3175114"/>
            <a:ext cx="1800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42" name="矩形 41"/>
          <p:cNvSpPr/>
          <p:nvPr/>
        </p:nvSpPr>
        <p:spPr>
          <a:xfrm>
            <a:off x="1730307" y="3329002"/>
            <a:ext cx="1800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4704024" y="1793362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44" name="矩形 43"/>
          <p:cNvSpPr/>
          <p:nvPr/>
        </p:nvSpPr>
        <p:spPr>
          <a:xfrm>
            <a:off x="3276457" y="4600363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45" name="矩形 44"/>
          <p:cNvSpPr/>
          <p:nvPr/>
        </p:nvSpPr>
        <p:spPr>
          <a:xfrm>
            <a:off x="4902754" y="4771517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r>
              <a:rPr lang="zh-CN" altLang="en-US" sz="14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3283474" y="1914690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r>
              <a:rPr lang="zh-CN" altLang="en-US" sz="14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40" name="矩形 39"/>
          <p:cNvSpPr/>
          <p:nvPr/>
        </p:nvSpPr>
        <p:spPr>
          <a:xfrm>
            <a:off x="4043676" y="3227006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47143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71" presetID="6" presetClass="emph" presetSubtype="0" fill="hold" grpId="1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72" dur="5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74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76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78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80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82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84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86" dur="5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88" dur="5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90" dur="5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92" dur="5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9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2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7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9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2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10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2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7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2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1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7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8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2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2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2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2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7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12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1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13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5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13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9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3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1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5" grpId="1" animBg="1"/>
          <p:bldP spid="47" grpId="0"/>
          <p:bldP spid="48" grpId="0"/>
          <p:bldP spid="49" grpId="0"/>
          <p:bldP spid="50" grpId="0"/>
          <p:bldP spid="51" grpId="0"/>
          <p:bldP spid="52" grpId="0"/>
          <p:bldP spid="23" grpId="0" animBg="1"/>
          <p:bldP spid="23" grpId="1" animBg="1"/>
          <p:bldP spid="41" grpId="0"/>
          <p:bldP spid="42" grpId="0"/>
          <p:bldP spid="43" grpId="0"/>
          <p:bldP spid="44" grpId="0"/>
          <p:bldP spid="45" grpId="0"/>
          <p:bldP spid="46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2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71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5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5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5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5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5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9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2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7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9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2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10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2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7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0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2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1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7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8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1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2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2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2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2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7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12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1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13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5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13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9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3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1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5" grpId="1" animBg="1"/>
          <p:bldP spid="47" grpId="0"/>
          <p:bldP spid="48" grpId="0"/>
          <p:bldP spid="49" grpId="0"/>
          <p:bldP spid="50" grpId="0"/>
          <p:bldP spid="51" grpId="0"/>
          <p:bldP spid="52" grpId="0"/>
          <p:bldP spid="23" grpId="0" animBg="1"/>
          <p:bldP spid="23" grpId="1" animBg="1"/>
          <p:bldP spid="41" grpId="0"/>
          <p:bldP spid="42" grpId="0"/>
          <p:bldP spid="43" grpId="0"/>
          <p:bldP spid="44" grpId="0"/>
          <p:bldP spid="45" grpId="0"/>
          <p:bldP spid="46" grpId="0"/>
          <p:bldP spid="40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555171"/>
            <a:ext cx="9144000" cy="5763986"/>
          </a:xfrm>
          <a:prstGeom prst="rect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任务分解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352" y="2090710"/>
            <a:ext cx="3608134" cy="2688349"/>
            <a:chOff x="-3352" y="2090710"/>
            <a:chExt cx="3608134" cy="2688349"/>
          </a:xfrm>
        </p:grpSpPr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-3352" y="2090710"/>
              <a:ext cx="1804067" cy="2688349"/>
            </a:xfrm>
            <a:prstGeom prst="rect">
              <a:avLst/>
            </a:prstGeom>
            <a:solidFill>
              <a:srgbClr val="F99A6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800715" y="2090710"/>
              <a:ext cx="1804067" cy="2688349"/>
            </a:xfrm>
            <a:prstGeom prst="rect">
              <a:avLst/>
            </a:prstGeom>
            <a:solidFill>
              <a:srgbClr val="EE5B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39217" y="2090710"/>
            <a:ext cx="3608135" cy="2688349"/>
            <a:chOff x="5539217" y="2090710"/>
            <a:chExt cx="3608135" cy="2688349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7343285" y="2090710"/>
              <a:ext cx="1804067" cy="2688349"/>
            </a:xfrm>
            <a:prstGeom prst="rect">
              <a:avLst/>
            </a:prstGeom>
            <a:solidFill>
              <a:srgbClr val="F99A6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5539217" y="2090710"/>
              <a:ext cx="1804067" cy="2688349"/>
            </a:xfrm>
            <a:prstGeom prst="rect">
              <a:avLst/>
            </a:prstGeom>
            <a:solidFill>
              <a:srgbClr val="EE5B5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605801" y="1537456"/>
            <a:ext cx="1933417" cy="3804164"/>
            <a:chOff x="3829563" y="1162302"/>
            <a:chExt cx="1484873" cy="2921616"/>
          </a:xfrm>
          <a:effectLst>
            <a:outerShdw blurRad="482600" sx="102000" sy="102000" algn="ctr" rotWithShape="0">
              <a:prstClr val="black">
                <a:alpha val="43000"/>
              </a:prstClr>
            </a:outerShdw>
          </a:effectLst>
        </p:grpSpPr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3829563" y="1162302"/>
              <a:ext cx="1484873" cy="2921616"/>
            </a:xfrm>
            <a:custGeom>
              <a:avLst/>
              <a:gdLst>
                <a:gd name="T0" fmla="*/ 17 w 137"/>
                <a:gd name="T1" fmla="*/ 253 h 253"/>
                <a:gd name="T2" fmla="*/ 0 w 137"/>
                <a:gd name="T3" fmla="*/ 235 h 253"/>
                <a:gd name="T4" fmla="*/ 0 w 137"/>
                <a:gd name="T5" fmla="*/ 18 h 253"/>
                <a:gd name="T6" fmla="*/ 17 w 137"/>
                <a:gd name="T7" fmla="*/ 0 h 253"/>
                <a:gd name="T8" fmla="*/ 119 w 137"/>
                <a:gd name="T9" fmla="*/ 0 h 253"/>
                <a:gd name="T10" fmla="*/ 137 w 137"/>
                <a:gd name="T11" fmla="*/ 18 h 253"/>
                <a:gd name="T12" fmla="*/ 137 w 137"/>
                <a:gd name="T13" fmla="*/ 235 h 253"/>
                <a:gd name="T14" fmla="*/ 119 w 137"/>
                <a:gd name="T15" fmla="*/ 253 h 253"/>
                <a:gd name="T16" fmla="*/ 17 w 137"/>
                <a:gd name="T17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53">
                  <a:moveTo>
                    <a:pt x="17" y="253"/>
                  </a:moveTo>
                  <a:cubicBezTo>
                    <a:pt x="8" y="253"/>
                    <a:pt x="0" y="245"/>
                    <a:pt x="0" y="23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9" y="0"/>
                    <a:pt x="137" y="8"/>
                    <a:pt x="137" y="18"/>
                  </a:cubicBezTo>
                  <a:cubicBezTo>
                    <a:pt x="137" y="235"/>
                    <a:pt x="137" y="235"/>
                    <a:pt x="137" y="235"/>
                  </a:cubicBezTo>
                  <a:cubicBezTo>
                    <a:pt x="137" y="245"/>
                    <a:pt x="129" y="253"/>
                    <a:pt x="119" y="253"/>
                  </a:cubicBezTo>
                  <a:lnTo>
                    <a:pt x="17" y="2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2"/>
            <p:cNvSpPr>
              <a:spLocks noChangeArrowheads="1"/>
            </p:cNvSpPr>
            <p:nvPr/>
          </p:nvSpPr>
          <p:spPr bwMode="auto">
            <a:xfrm>
              <a:off x="4514888" y="1313075"/>
              <a:ext cx="105085" cy="1187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23"/>
            <p:cNvSpPr>
              <a:spLocks noChangeArrowheads="1"/>
            </p:cNvSpPr>
            <p:nvPr/>
          </p:nvSpPr>
          <p:spPr bwMode="auto">
            <a:xfrm>
              <a:off x="4546872" y="1345055"/>
              <a:ext cx="54826" cy="5482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24"/>
            <p:cNvSpPr>
              <a:spLocks noChangeArrowheads="1"/>
            </p:cNvSpPr>
            <p:nvPr/>
          </p:nvSpPr>
          <p:spPr bwMode="auto">
            <a:xfrm>
              <a:off x="3879234" y="1587204"/>
              <a:ext cx="1385532" cy="2064665"/>
            </a:xfrm>
            <a:prstGeom prst="rect">
              <a:avLst/>
            </a:prstGeom>
            <a:solidFill>
              <a:srgbClr val="733D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446574" y="3737438"/>
              <a:ext cx="255422" cy="2554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TextBox 33"/>
          <p:cNvSpPr txBox="1"/>
          <p:nvPr/>
        </p:nvSpPr>
        <p:spPr>
          <a:xfrm>
            <a:off x="7343283" y="2903864"/>
            <a:ext cx="1804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描述文字标题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点击加入文字描述信息，文字内部不宜过长，确保展示美观度，最好不要超过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TextBox 34"/>
          <p:cNvSpPr txBox="1"/>
          <p:nvPr/>
        </p:nvSpPr>
        <p:spPr>
          <a:xfrm>
            <a:off x="-3352" y="2903864"/>
            <a:ext cx="1804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描述文字标题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点击加入文字描述信息，文字内部不宜过长，确保展示美观度，最好不要超过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任意多边形 43"/>
          <p:cNvSpPr>
            <a:spLocks/>
          </p:cNvSpPr>
          <p:nvPr/>
        </p:nvSpPr>
        <p:spPr bwMode="auto">
          <a:xfrm>
            <a:off x="4310634" y="2971548"/>
            <a:ext cx="601092" cy="558828"/>
          </a:xfrm>
          <a:custGeom>
            <a:avLst/>
            <a:gdLst>
              <a:gd name="connsiteX0" fmla="*/ 331788 w 406400"/>
              <a:gd name="connsiteY0" fmla="*/ 14287 h 377825"/>
              <a:gd name="connsiteX1" fmla="*/ 331788 w 406400"/>
              <a:gd name="connsiteY1" fmla="*/ 93662 h 377825"/>
              <a:gd name="connsiteX2" fmla="*/ 388343 w 406400"/>
              <a:gd name="connsiteY2" fmla="*/ 40745 h 377825"/>
              <a:gd name="connsiteX3" fmla="*/ 392113 w 406400"/>
              <a:gd name="connsiteY3" fmla="*/ 29406 h 377825"/>
              <a:gd name="connsiteX4" fmla="*/ 377032 w 406400"/>
              <a:gd name="connsiteY4" fmla="*/ 14287 h 377825"/>
              <a:gd name="connsiteX5" fmla="*/ 331788 w 406400"/>
              <a:gd name="connsiteY5" fmla="*/ 14287 h 377825"/>
              <a:gd name="connsiteX6" fmla="*/ 90488 w 406400"/>
              <a:gd name="connsiteY6" fmla="*/ 14287 h 377825"/>
              <a:gd name="connsiteX7" fmla="*/ 90488 w 406400"/>
              <a:gd name="connsiteY7" fmla="*/ 112315 h 377825"/>
              <a:gd name="connsiteX8" fmla="*/ 203201 w 406400"/>
              <a:gd name="connsiteY8" fmla="*/ 225425 h 377825"/>
              <a:gd name="connsiteX9" fmla="*/ 315913 w 406400"/>
              <a:gd name="connsiteY9" fmla="*/ 112315 h 377825"/>
              <a:gd name="connsiteX10" fmla="*/ 315913 w 406400"/>
              <a:gd name="connsiteY10" fmla="*/ 14287 h 377825"/>
              <a:gd name="connsiteX11" fmla="*/ 90488 w 406400"/>
              <a:gd name="connsiteY11" fmla="*/ 14287 h 377825"/>
              <a:gd name="connsiteX12" fmla="*/ 30956 w 406400"/>
              <a:gd name="connsiteY12" fmla="*/ 14287 h 377825"/>
              <a:gd name="connsiteX13" fmla="*/ 15875 w 406400"/>
              <a:gd name="connsiteY13" fmla="*/ 29406 h 377825"/>
              <a:gd name="connsiteX14" fmla="*/ 19645 w 406400"/>
              <a:gd name="connsiteY14" fmla="*/ 40745 h 377825"/>
              <a:gd name="connsiteX15" fmla="*/ 76200 w 406400"/>
              <a:gd name="connsiteY15" fmla="*/ 93662 h 377825"/>
              <a:gd name="connsiteX16" fmla="*/ 76200 w 406400"/>
              <a:gd name="connsiteY16" fmla="*/ 14287 h 377825"/>
              <a:gd name="connsiteX17" fmla="*/ 34727 w 406400"/>
              <a:gd name="connsiteY17" fmla="*/ 14287 h 377825"/>
              <a:gd name="connsiteX18" fmla="*/ 30956 w 406400"/>
              <a:gd name="connsiteY18" fmla="*/ 14287 h 377825"/>
              <a:gd name="connsiteX19" fmla="*/ 30104 w 406400"/>
              <a:gd name="connsiteY19" fmla="*/ 0 h 377825"/>
              <a:gd name="connsiteX20" fmla="*/ 33867 w 406400"/>
              <a:gd name="connsiteY20" fmla="*/ 0 h 377825"/>
              <a:gd name="connsiteX21" fmla="*/ 75259 w 406400"/>
              <a:gd name="connsiteY21" fmla="*/ 0 h 377825"/>
              <a:gd name="connsiteX22" fmla="*/ 331141 w 406400"/>
              <a:gd name="connsiteY22" fmla="*/ 0 h 377825"/>
              <a:gd name="connsiteX23" fmla="*/ 376296 w 406400"/>
              <a:gd name="connsiteY23" fmla="*/ 0 h 377825"/>
              <a:gd name="connsiteX24" fmla="*/ 406400 w 406400"/>
              <a:gd name="connsiteY24" fmla="*/ 30226 h 377825"/>
              <a:gd name="connsiteX25" fmla="*/ 398874 w 406400"/>
              <a:gd name="connsiteY25" fmla="*/ 49117 h 377825"/>
              <a:gd name="connsiteX26" fmla="*/ 331141 w 406400"/>
              <a:gd name="connsiteY26" fmla="*/ 117126 h 377825"/>
              <a:gd name="connsiteX27" fmla="*/ 331141 w 406400"/>
              <a:gd name="connsiteY27" fmla="*/ 113348 h 377825"/>
              <a:gd name="connsiteX28" fmla="*/ 210726 w 406400"/>
              <a:gd name="connsiteY28" fmla="*/ 241808 h 377825"/>
              <a:gd name="connsiteX29" fmla="*/ 210726 w 406400"/>
              <a:gd name="connsiteY29" fmla="*/ 362712 h 377825"/>
              <a:gd name="connsiteX30" fmla="*/ 270933 w 406400"/>
              <a:gd name="connsiteY30" fmla="*/ 362712 h 377825"/>
              <a:gd name="connsiteX31" fmla="*/ 270933 w 406400"/>
              <a:gd name="connsiteY31" fmla="*/ 377825 h 377825"/>
              <a:gd name="connsiteX32" fmla="*/ 135467 w 406400"/>
              <a:gd name="connsiteY32" fmla="*/ 377825 h 377825"/>
              <a:gd name="connsiteX33" fmla="*/ 135467 w 406400"/>
              <a:gd name="connsiteY33" fmla="*/ 362712 h 377825"/>
              <a:gd name="connsiteX34" fmla="*/ 195674 w 406400"/>
              <a:gd name="connsiteY34" fmla="*/ 362712 h 377825"/>
              <a:gd name="connsiteX35" fmla="*/ 195674 w 406400"/>
              <a:gd name="connsiteY35" fmla="*/ 241808 h 377825"/>
              <a:gd name="connsiteX36" fmla="*/ 75259 w 406400"/>
              <a:gd name="connsiteY36" fmla="*/ 113348 h 377825"/>
              <a:gd name="connsiteX37" fmla="*/ 75259 w 406400"/>
              <a:gd name="connsiteY37" fmla="*/ 117126 h 377825"/>
              <a:gd name="connsiteX38" fmla="*/ 11289 w 406400"/>
              <a:gd name="connsiteY38" fmla="*/ 49117 h 377825"/>
              <a:gd name="connsiteX39" fmla="*/ 0 w 406400"/>
              <a:gd name="connsiteY39" fmla="*/ 30226 h 377825"/>
              <a:gd name="connsiteX40" fmla="*/ 30104 w 406400"/>
              <a:gd name="connsiteY40" fmla="*/ 0 h 37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06400" h="377825">
                <a:moveTo>
                  <a:pt x="331788" y="14287"/>
                </a:moveTo>
                <a:cubicBezTo>
                  <a:pt x="331788" y="14287"/>
                  <a:pt x="331788" y="14287"/>
                  <a:pt x="331788" y="93662"/>
                </a:cubicBezTo>
                <a:cubicBezTo>
                  <a:pt x="331788" y="93662"/>
                  <a:pt x="331788" y="93662"/>
                  <a:pt x="388343" y="40745"/>
                </a:cubicBezTo>
                <a:cubicBezTo>
                  <a:pt x="392113" y="36966"/>
                  <a:pt x="392113" y="33186"/>
                  <a:pt x="392113" y="29406"/>
                </a:cubicBezTo>
                <a:cubicBezTo>
                  <a:pt x="392113" y="21847"/>
                  <a:pt x="384572" y="14287"/>
                  <a:pt x="377032" y="14287"/>
                </a:cubicBezTo>
                <a:cubicBezTo>
                  <a:pt x="377032" y="14287"/>
                  <a:pt x="377032" y="14287"/>
                  <a:pt x="331788" y="14287"/>
                </a:cubicBezTo>
                <a:close/>
                <a:moveTo>
                  <a:pt x="90488" y="14287"/>
                </a:moveTo>
                <a:cubicBezTo>
                  <a:pt x="90488" y="14287"/>
                  <a:pt x="90488" y="14287"/>
                  <a:pt x="90488" y="112315"/>
                </a:cubicBezTo>
                <a:cubicBezTo>
                  <a:pt x="90488" y="172641"/>
                  <a:pt x="143087" y="225425"/>
                  <a:pt x="203201" y="225425"/>
                </a:cubicBezTo>
                <a:cubicBezTo>
                  <a:pt x="267071" y="225425"/>
                  <a:pt x="315913" y="172641"/>
                  <a:pt x="315913" y="112315"/>
                </a:cubicBezTo>
                <a:lnTo>
                  <a:pt x="315913" y="14287"/>
                </a:lnTo>
                <a:cubicBezTo>
                  <a:pt x="315913" y="14287"/>
                  <a:pt x="315913" y="14287"/>
                  <a:pt x="90488" y="14287"/>
                </a:cubicBezTo>
                <a:close/>
                <a:moveTo>
                  <a:pt x="30956" y="14287"/>
                </a:moveTo>
                <a:cubicBezTo>
                  <a:pt x="23416" y="14287"/>
                  <a:pt x="15875" y="21847"/>
                  <a:pt x="15875" y="29406"/>
                </a:cubicBezTo>
                <a:cubicBezTo>
                  <a:pt x="15875" y="33186"/>
                  <a:pt x="19645" y="36966"/>
                  <a:pt x="19645" y="40745"/>
                </a:cubicBezTo>
                <a:cubicBezTo>
                  <a:pt x="19645" y="40745"/>
                  <a:pt x="19645" y="40745"/>
                  <a:pt x="76200" y="93662"/>
                </a:cubicBezTo>
                <a:lnTo>
                  <a:pt x="76200" y="14287"/>
                </a:lnTo>
                <a:cubicBezTo>
                  <a:pt x="76200" y="14287"/>
                  <a:pt x="76200" y="14287"/>
                  <a:pt x="34727" y="14287"/>
                </a:cubicBezTo>
                <a:cubicBezTo>
                  <a:pt x="34727" y="14287"/>
                  <a:pt x="34727" y="14287"/>
                  <a:pt x="30956" y="14287"/>
                </a:cubicBezTo>
                <a:close/>
                <a:moveTo>
                  <a:pt x="30104" y="0"/>
                </a:moveTo>
                <a:cubicBezTo>
                  <a:pt x="30104" y="0"/>
                  <a:pt x="30104" y="0"/>
                  <a:pt x="33867" y="0"/>
                </a:cubicBezTo>
                <a:cubicBezTo>
                  <a:pt x="33867" y="0"/>
                  <a:pt x="33867" y="0"/>
                  <a:pt x="75259" y="0"/>
                </a:cubicBezTo>
                <a:cubicBezTo>
                  <a:pt x="75259" y="0"/>
                  <a:pt x="75259" y="0"/>
                  <a:pt x="331141" y="0"/>
                </a:cubicBezTo>
                <a:cubicBezTo>
                  <a:pt x="331141" y="0"/>
                  <a:pt x="331141" y="0"/>
                  <a:pt x="376296" y="0"/>
                </a:cubicBezTo>
                <a:cubicBezTo>
                  <a:pt x="395111" y="0"/>
                  <a:pt x="406400" y="11335"/>
                  <a:pt x="406400" y="30226"/>
                </a:cubicBezTo>
                <a:cubicBezTo>
                  <a:pt x="406400" y="37783"/>
                  <a:pt x="402637" y="45339"/>
                  <a:pt x="398874" y="49117"/>
                </a:cubicBezTo>
                <a:cubicBezTo>
                  <a:pt x="398874" y="49117"/>
                  <a:pt x="398874" y="49117"/>
                  <a:pt x="331141" y="117126"/>
                </a:cubicBezTo>
                <a:cubicBezTo>
                  <a:pt x="331141" y="117126"/>
                  <a:pt x="331141" y="117126"/>
                  <a:pt x="331141" y="113348"/>
                </a:cubicBezTo>
                <a:cubicBezTo>
                  <a:pt x="331141" y="181356"/>
                  <a:pt x="278459" y="238030"/>
                  <a:pt x="210726" y="241808"/>
                </a:cubicBezTo>
                <a:cubicBezTo>
                  <a:pt x="210726" y="241808"/>
                  <a:pt x="210726" y="241808"/>
                  <a:pt x="210726" y="362712"/>
                </a:cubicBezTo>
                <a:cubicBezTo>
                  <a:pt x="210726" y="362712"/>
                  <a:pt x="210726" y="362712"/>
                  <a:pt x="270933" y="362712"/>
                </a:cubicBezTo>
                <a:cubicBezTo>
                  <a:pt x="270933" y="362712"/>
                  <a:pt x="270933" y="362712"/>
                  <a:pt x="270933" y="377825"/>
                </a:cubicBezTo>
                <a:cubicBezTo>
                  <a:pt x="270933" y="377825"/>
                  <a:pt x="270933" y="377825"/>
                  <a:pt x="135467" y="377825"/>
                </a:cubicBezTo>
                <a:cubicBezTo>
                  <a:pt x="135467" y="377825"/>
                  <a:pt x="135467" y="377825"/>
                  <a:pt x="135467" y="362712"/>
                </a:cubicBezTo>
                <a:cubicBezTo>
                  <a:pt x="135467" y="362712"/>
                  <a:pt x="135467" y="362712"/>
                  <a:pt x="195674" y="362712"/>
                </a:cubicBezTo>
                <a:cubicBezTo>
                  <a:pt x="195674" y="362712"/>
                  <a:pt x="195674" y="362712"/>
                  <a:pt x="195674" y="241808"/>
                </a:cubicBezTo>
                <a:cubicBezTo>
                  <a:pt x="127941" y="238030"/>
                  <a:pt x="75259" y="181356"/>
                  <a:pt x="75259" y="113348"/>
                </a:cubicBezTo>
                <a:cubicBezTo>
                  <a:pt x="75259" y="113348"/>
                  <a:pt x="75259" y="113348"/>
                  <a:pt x="75259" y="117126"/>
                </a:cubicBezTo>
                <a:cubicBezTo>
                  <a:pt x="75259" y="117126"/>
                  <a:pt x="75259" y="117126"/>
                  <a:pt x="11289" y="49117"/>
                </a:cubicBezTo>
                <a:cubicBezTo>
                  <a:pt x="3763" y="45339"/>
                  <a:pt x="0" y="37783"/>
                  <a:pt x="0" y="30226"/>
                </a:cubicBezTo>
                <a:cubicBezTo>
                  <a:pt x="0" y="11335"/>
                  <a:pt x="15052" y="0"/>
                  <a:pt x="301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5" name="任意多边形 44"/>
          <p:cNvSpPr>
            <a:spLocks/>
          </p:cNvSpPr>
          <p:nvPr/>
        </p:nvSpPr>
        <p:spPr bwMode="auto">
          <a:xfrm>
            <a:off x="2497960" y="3025700"/>
            <a:ext cx="409575" cy="392113"/>
          </a:xfrm>
          <a:custGeom>
            <a:avLst/>
            <a:gdLst>
              <a:gd name="connsiteX0" fmla="*/ 308769 w 409575"/>
              <a:gd name="connsiteY0" fmla="*/ 331787 h 392113"/>
              <a:gd name="connsiteX1" fmla="*/ 285750 w 409575"/>
              <a:gd name="connsiteY1" fmla="*/ 354806 h 392113"/>
              <a:gd name="connsiteX2" fmla="*/ 308769 w 409575"/>
              <a:gd name="connsiteY2" fmla="*/ 377825 h 392113"/>
              <a:gd name="connsiteX3" fmla="*/ 331788 w 409575"/>
              <a:gd name="connsiteY3" fmla="*/ 354806 h 392113"/>
              <a:gd name="connsiteX4" fmla="*/ 308769 w 409575"/>
              <a:gd name="connsiteY4" fmla="*/ 331787 h 392113"/>
              <a:gd name="connsiteX5" fmla="*/ 142875 w 409575"/>
              <a:gd name="connsiteY5" fmla="*/ 331787 h 392113"/>
              <a:gd name="connsiteX6" fmla="*/ 120650 w 409575"/>
              <a:gd name="connsiteY6" fmla="*/ 354806 h 392113"/>
              <a:gd name="connsiteX7" fmla="*/ 142875 w 409575"/>
              <a:gd name="connsiteY7" fmla="*/ 377825 h 392113"/>
              <a:gd name="connsiteX8" fmla="*/ 165100 w 409575"/>
              <a:gd name="connsiteY8" fmla="*/ 354806 h 392113"/>
              <a:gd name="connsiteX9" fmla="*/ 142875 w 409575"/>
              <a:gd name="connsiteY9" fmla="*/ 331787 h 392113"/>
              <a:gd name="connsiteX10" fmla="*/ 98425 w 409575"/>
              <a:gd name="connsiteY10" fmla="*/ 120650 h 392113"/>
              <a:gd name="connsiteX11" fmla="*/ 134938 w 409575"/>
              <a:gd name="connsiteY11" fmla="*/ 271463 h 392113"/>
              <a:gd name="connsiteX12" fmla="*/ 338138 w 409575"/>
              <a:gd name="connsiteY12" fmla="*/ 271463 h 392113"/>
              <a:gd name="connsiteX13" fmla="*/ 390525 w 409575"/>
              <a:gd name="connsiteY13" fmla="*/ 120650 h 392113"/>
              <a:gd name="connsiteX14" fmla="*/ 0 w 409575"/>
              <a:gd name="connsiteY14" fmla="*/ 0 h 392113"/>
              <a:gd name="connsiteX15" fmla="*/ 67636 w 409575"/>
              <a:gd name="connsiteY15" fmla="*/ 0 h 392113"/>
              <a:gd name="connsiteX16" fmla="*/ 93939 w 409575"/>
              <a:gd name="connsiteY16" fmla="*/ 105569 h 392113"/>
              <a:gd name="connsiteX17" fmla="*/ 409575 w 409575"/>
              <a:gd name="connsiteY17" fmla="*/ 105569 h 392113"/>
              <a:gd name="connsiteX18" fmla="*/ 349454 w 409575"/>
              <a:gd name="connsiteY18" fmla="*/ 286544 h 392113"/>
              <a:gd name="connsiteX19" fmla="*/ 139030 w 409575"/>
              <a:gd name="connsiteY19" fmla="*/ 286544 h 392113"/>
              <a:gd name="connsiteX20" fmla="*/ 146545 w 409575"/>
              <a:gd name="connsiteY20" fmla="*/ 316707 h 392113"/>
              <a:gd name="connsiteX21" fmla="*/ 308121 w 409575"/>
              <a:gd name="connsiteY21" fmla="*/ 316707 h 392113"/>
              <a:gd name="connsiteX22" fmla="*/ 345696 w 409575"/>
              <a:gd name="connsiteY22" fmla="*/ 354410 h 392113"/>
              <a:gd name="connsiteX23" fmla="*/ 308121 w 409575"/>
              <a:gd name="connsiteY23" fmla="*/ 392113 h 392113"/>
              <a:gd name="connsiteX24" fmla="*/ 270545 w 409575"/>
              <a:gd name="connsiteY24" fmla="*/ 354410 h 392113"/>
              <a:gd name="connsiteX25" fmla="*/ 278060 w 409575"/>
              <a:gd name="connsiteY25" fmla="*/ 331788 h 392113"/>
              <a:gd name="connsiteX26" fmla="*/ 172848 w 409575"/>
              <a:gd name="connsiteY26" fmla="*/ 331788 h 392113"/>
              <a:gd name="connsiteX27" fmla="*/ 180363 w 409575"/>
              <a:gd name="connsiteY27" fmla="*/ 354410 h 392113"/>
              <a:gd name="connsiteX28" fmla="*/ 142788 w 409575"/>
              <a:gd name="connsiteY28" fmla="*/ 392113 h 392113"/>
              <a:gd name="connsiteX29" fmla="*/ 105212 w 409575"/>
              <a:gd name="connsiteY29" fmla="*/ 354410 h 392113"/>
              <a:gd name="connsiteX30" fmla="*/ 131515 w 409575"/>
              <a:gd name="connsiteY30" fmla="*/ 316707 h 392113"/>
              <a:gd name="connsiteX31" fmla="*/ 56364 w 409575"/>
              <a:gd name="connsiteY31" fmla="*/ 15081 h 392113"/>
              <a:gd name="connsiteX32" fmla="*/ 0 w 409575"/>
              <a:gd name="connsiteY32" fmla="*/ 15081 h 392113"/>
              <a:gd name="connsiteX33" fmla="*/ 0 w 409575"/>
              <a:gd name="connsiteY33" fmla="*/ 0 h 39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9575" h="392113">
                <a:moveTo>
                  <a:pt x="308769" y="331787"/>
                </a:moveTo>
                <a:cubicBezTo>
                  <a:pt x="296056" y="331787"/>
                  <a:pt x="285750" y="342093"/>
                  <a:pt x="285750" y="354806"/>
                </a:cubicBezTo>
                <a:cubicBezTo>
                  <a:pt x="285750" y="367519"/>
                  <a:pt x="296056" y="377825"/>
                  <a:pt x="308769" y="377825"/>
                </a:cubicBezTo>
                <a:cubicBezTo>
                  <a:pt x="321482" y="377825"/>
                  <a:pt x="331788" y="367519"/>
                  <a:pt x="331788" y="354806"/>
                </a:cubicBezTo>
                <a:cubicBezTo>
                  <a:pt x="331788" y="342093"/>
                  <a:pt x="321482" y="331787"/>
                  <a:pt x="308769" y="331787"/>
                </a:cubicBezTo>
                <a:close/>
                <a:moveTo>
                  <a:pt x="142875" y="331787"/>
                </a:moveTo>
                <a:cubicBezTo>
                  <a:pt x="130600" y="331787"/>
                  <a:pt x="120650" y="342093"/>
                  <a:pt x="120650" y="354806"/>
                </a:cubicBezTo>
                <a:cubicBezTo>
                  <a:pt x="120650" y="367519"/>
                  <a:pt x="130600" y="377825"/>
                  <a:pt x="142875" y="377825"/>
                </a:cubicBezTo>
                <a:cubicBezTo>
                  <a:pt x="155150" y="377825"/>
                  <a:pt x="165100" y="367519"/>
                  <a:pt x="165100" y="354806"/>
                </a:cubicBezTo>
                <a:cubicBezTo>
                  <a:pt x="165100" y="342093"/>
                  <a:pt x="155150" y="331787"/>
                  <a:pt x="142875" y="331787"/>
                </a:cubicBezTo>
                <a:close/>
                <a:moveTo>
                  <a:pt x="98425" y="120650"/>
                </a:moveTo>
                <a:lnTo>
                  <a:pt x="134938" y="271463"/>
                </a:lnTo>
                <a:lnTo>
                  <a:pt x="338138" y="271463"/>
                </a:lnTo>
                <a:lnTo>
                  <a:pt x="390525" y="120650"/>
                </a:lnTo>
                <a:close/>
                <a:moveTo>
                  <a:pt x="0" y="0"/>
                </a:moveTo>
                <a:cubicBezTo>
                  <a:pt x="0" y="0"/>
                  <a:pt x="0" y="0"/>
                  <a:pt x="67636" y="0"/>
                </a:cubicBezTo>
                <a:cubicBezTo>
                  <a:pt x="67636" y="0"/>
                  <a:pt x="67636" y="0"/>
                  <a:pt x="93939" y="105569"/>
                </a:cubicBezTo>
                <a:cubicBezTo>
                  <a:pt x="93939" y="105569"/>
                  <a:pt x="93939" y="105569"/>
                  <a:pt x="409575" y="105569"/>
                </a:cubicBezTo>
                <a:lnTo>
                  <a:pt x="349454" y="286544"/>
                </a:lnTo>
                <a:cubicBezTo>
                  <a:pt x="349454" y="286544"/>
                  <a:pt x="349454" y="286544"/>
                  <a:pt x="139030" y="286544"/>
                </a:cubicBezTo>
                <a:cubicBezTo>
                  <a:pt x="139030" y="286544"/>
                  <a:pt x="139030" y="286544"/>
                  <a:pt x="146545" y="316707"/>
                </a:cubicBezTo>
                <a:cubicBezTo>
                  <a:pt x="146545" y="316707"/>
                  <a:pt x="146545" y="316707"/>
                  <a:pt x="308121" y="316707"/>
                </a:cubicBezTo>
                <a:cubicBezTo>
                  <a:pt x="326909" y="316707"/>
                  <a:pt x="345696" y="331788"/>
                  <a:pt x="345696" y="354410"/>
                </a:cubicBezTo>
                <a:cubicBezTo>
                  <a:pt x="345696" y="373262"/>
                  <a:pt x="326909" y="392113"/>
                  <a:pt x="308121" y="392113"/>
                </a:cubicBezTo>
                <a:cubicBezTo>
                  <a:pt x="285575" y="392113"/>
                  <a:pt x="270545" y="373262"/>
                  <a:pt x="270545" y="354410"/>
                </a:cubicBezTo>
                <a:cubicBezTo>
                  <a:pt x="270545" y="343099"/>
                  <a:pt x="270545" y="335558"/>
                  <a:pt x="278060" y="331788"/>
                </a:cubicBezTo>
                <a:cubicBezTo>
                  <a:pt x="278060" y="331788"/>
                  <a:pt x="278060" y="331788"/>
                  <a:pt x="172848" y="331788"/>
                </a:cubicBezTo>
                <a:cubicBezTo>
                  <a:pt x="176606" y="335558"/>
                  <a:pt x="180363" y="343099"/>
                  <a:pt x="180363" y="354410"/>
                </a:cubicBezTo>
                <a:cubicBezTo>
                  <a:pt x="180363" y="373262"/>
                  <a:pt x="161576" y="392113"/>
                  <a:pt x="142788" y="392113"/>
                </a:cubicBezTo>
                <a:cubicBezTo>
                  <a:pt x="120242" y="392113"/>
                  <a:pt x="105212" y="373262"/>
                  <a:pt x="105212" y="354410"/>
                </a:cubicBezTo>
                <a:cubicBezTo>
                  <a:pt x="105212" y="335558"/>
                  <a:pt x="116485" y="320477"/>
                  <a:pt x="131515" y="316707"/>
                </a:cubicBezTo>
                <a:cubicBezTo>
                  <a:pt x="131515" y="316707"/>
                  <a:pt x="131515" y="316707"/>
                  <a:pt x="56364" y="15081"/>
                </a:cubicBezTo>
                <a:cubicBezTo>
                  <a:pt x="56364" y="15081"/>
                  <a:pt x="56364" y="15081"/>
                  <a:pt x="0" y="15081"/>
                </a:cubicBezTo>
                <a:cubicBezTo>
                  <a:pt x="0" y="15081"/>
                  <a:pt x="0" y="1508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6" name="任意多边形 45"/>
          <p:cNvSpPr>
            <a:spLocks/>
          </p:cNvSpPr>
          <p:nvPr/>
        </p:nvSpPr>
        <p:spPr bwMode="auto">
          <a:xfrm>
            <a:off x="6291405" y="3025700"/>
            <a:ext cx="304390" cy="444507"/>
          </a:xfrm>
          <a:custGeom>
            <a:avLst/>
            <a:gdLst>
              <a:gd name="connsiteX0" fmla="*/ 104775 w 300037"/>
              <a:gd name="connsiteY0" fmla="*/ 377825 h 438150"/>
              <a:gd name="connsiteX1" fmla="*/ 104775 w 300037"/>
              <a:gd name="connsiteY1" fmla="*/ 422275 h 438150"/>
              <a:gd name="connsiteX2" fmla="*/ 195262 w 300037"/>
              <a:gd name="connsiteY2" fmla="*/ 422275 h 438150"/>
              <a:gd name="connsiteX3" fmla="*/ 195262 w 300037"/>
              <a:gd name="connsiteY3" fmla="*/ 377825 h 438150"/>
              <a:gd name="connsiteX4" fmla="*/ 150018 w 300037"/>
              <a:gd name="connsiteY4" fmla="*/ 14287 h 438150"/>
              <a:gd name="connsiteX5" fmla="*/ 14287 w 300037"/>
              <a:gd name="connsiteY5" fmla="*/ 150329 h 438150"/>
              <a:gd name="connsiteX6" fmla="*/ 67071 w 300037"/>
              <a:gd name="connsiteY6" fmla="*/ 259918 h 438150"/>
              <a:gd name="connsiteX7" fmla="*/ 70842 w 300037"/>
              <a:gd name="connsiteY7" fmla="*/ 259918 h 438150"/>
              <a:gd name="connsiteX8" fmla="*/ 104774 w 300037"/>
              <a:gd name="connsiteY8" fmla="*/ 331718 h 438150"/>
              <a:gd name="connsiteX9" fmla="*/ 104774 w 300037"/>
              <a:gd name="connsiteY9" fmla="*/ 361949 h 438150"/>
              <a:gd name="connsiteX10" fmla="*/ 142477 w 300037"/>
              <a:gd name="connsiteY10" fmla="*/ 361949 h 438150"/>
              <a:gd name="connsiteX11" fmla="*/ 142477 w 300037"/>
              <a:gd name="connsiteY11" fmla="*/ 180560 h 438150"/>
              <a:gd name="connsiteX12" fmla="*/ 119856 w 300037"/>
              <a:gd name="connsiteY12" fmla="*/ 150329 h 438150"/>
              <a:gd name="connsiteX13" fmla="*/ 150018 w 300037"/>
              <a:gd name="connsiteY13" fmla="*/ 120097 h 438150"/>
              <a:gd name="connsiteX14" fmla="*/ 180180 w 300037"/>
              <a:gd name="connsiteY14" fmla="*/ 150329 h 438150"/>
              <a:gd name="connsiteX15" fmla="*/ 157559 w 300037"/>
              <a:gd name="connsiteY15" fmla="*/ 180560 h 438150"/>
              <a:gd name="connsiteX16" fmla="*/ 157559 w 300037"/>
              <a:gd name="connsiteY16" fmla="*/ 361949 h 438150"/>
              <a:gd name="connsiteX17" fmla="*/ 195262 w 300037"/>
              <a:gd name="connsiteY17" fmla="*/ 361949 h 438150"/>
              <a:gd name="connsiteX18" fmla="*/ 195262 w 300037"/>
              <a:gd name="connsiteY18" fmla="*/ 331718 h 438150"/>
              <a:gd name="connsiteX19" fmla="*/ 229194 w 300037"/>
              <a:gd name="connsiteY19" fmla="*/ 259918 h 438150"/>
              <a:gd name="connsiteX20" fmla="*/ 285749 w 300037"/>
              <a:gd name="connsiteY20" fmla="*/ 150329 h 438150"/>
              <a:gd name="connsiteX21" fmla="*/ 150018 w 300037"/>
              <a:gd name="connsiteY21" fmla="*/ 14287 h 438150"/>
              <a:gd name="connsiteX22" fmla="*/ 150018 w 300037"/>
              <a:gd name="connsiteY22" fmla="*/ 0 h 438150"/>
              <a:gd name="connsiteX23" fmla="*/ 300037 w 300037"/>
              <a:gd name="connsiteY23" fmla="*/ 151086 h 438150"/>
              <a:gd name="connsiteX24" fmla="*/ 240030 w 300037"/>
              <a:gd name="connsiteY24" fmla="*/ 271955 h 438150"/>
              <a:gd name="connsiteX25" fmla="*/ 210026 w 300037"/>
              <a:gd name="connsiteY25" fmla="*/ 332390 h 438150"/>
              <a:gd name="connsiteX26" fmla="*/ 210026 w 300037"/>
              <a:gd name="connsiteY26" fmla="*/ 438150 h 438150"/>
              <a:gd name="connsiteX27" fmla="*/ 90011 w 300037"/>
              <a:gd name="connsiteY27" fmla="*/ 438150 h 438150"/>
              <a:gd name="connsiteX28" fmla="*/ 90011 w 300037"/>
              <a:gd name="connsiteY28" fmla="*/ 332390 h 438150"/>
              <a:gd name="connsiteX29" fmla="*/ 60007 w 300037"/>
              <a:gd name="connsiteY29" fmla="*/ 271955 h 438150"/>
              <a:gd name="connsiteX30" fmla="*/ 0 w 300037"/>
              <a:gd name="connsiteY30" fmla="*/ 151086 h 438150"/>
              <a:gd name="connsiteX31" fmla="*/ 150018 w 300037"/>
              <a:gd name="connsiteY31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00037" h="438150">
                <a:moveTo>
                  <a:pt x="104775" y="377825"/>
                </a:moveTo>
                <a:lnTo>
                  <a:pt x="104775" y="422275"/>
                </a:lnTo>
                <a:lnTo>
                  <a:pt x="195262" y="422275"/>
                </a:lnTo>
                <a:lnTo>
                  <a:pt x="195262" y="377825"/>
                </a:lnTo>
                <a:close/>
                <a:moveTo>
                  <a:pt x="150018" y="14287"/>
                </a:moveTo>
                <a:cubicBezTo>
                  <a:pt x="74612" y="14287"/>
                  <a:pt x="14287" y="74750"/>
                  <a:pt x="14287" y="150329"/>
                </a:cubicBezTo>
                <a:cubicBezTo>
                  <a:pt x="14287" y="191897"/>
                  <a:pt x="33139" y="233465"/>
                  <a:pt x="67071" y="259918"/>
                </a:cubicBezTo>
                <a:cubicBezTo>
                  <a:pt x="67071" y="259918"/>
                  <a:pt x="70842" y="259918"/>
                  <a:pt x="70842" y="259918"/>
                </a:cubicBezTo>
                <a:cubicBezTo>
                  <a:pt x="85923" y="271255"/>
                  <a:pt x="104774" y="297707"/>
                  <a:pt x="104774" y="331718"/>
                </a:cubicBezTo>
                <a:cubicBezTo>
                  <a:pt x="104774" y="331718"/>
                  <a:pt x="104774" y="331718"/>
                  <a:pt x="104774" y="361949"/>
                </a:cubicBezTo>
                <a:cubicBezTo>
                  <a:pt x="104774" y="361949"/>
                  <a:pt x="104774" y="361949"/>
                  <a:pt x="142477" y="361949"/>
                </a:cubicBezTo>
                <a:cubicBezTo>
                  <a:pt x="142477" y="361949"/>
                  <a:pt x="142477" y="361949"/>
                  <a:pt x="142477" y="180560"/>
                </a:cubicBezTo>
                <a:cubicBezTo>
                  <a:pt x="127396" y="176781"/>
                  <a:pt x="119856" y="165444"/>
                  <a:pt x="119856" y="150329"/>
                </a:cubicBezTo>
                <a:cubicBezTo>
                  <a:pt x="119856" y="135213"/>
                  <a:pt x="131166" y="120097"/>
                  <a:pt x="150018" y="120097"/>
                </a:cubicBezTo>
                <a:cubicBezTo>
                  <a:pt x="165099" y="120097"/>
                  <a:pt x="180180" y="135213"/>
                  <a:pt x="180180" y="150329"/>
                </a:cubicBezTo>
                <a:cubicBezTo>
                  <a:pt x="180180" y="165444"/>
                  <a:pt x="168870" y="176781"/>
                  <a:pt x="157559" y="180560"/>
                </a:cubicBezTo>
                <a:cubicBezTo>
                  <a:pt x="157559" y="180560"/>
                  <a:pt x="157559" y="180560"/>
                  <a:pt x="157559" y="361949"/>
                </a:cubicBezTo>
                <a:cubicBezTo>
                  <a:pt x="157559" y="361949"/>
                  <a:pt x="157559" y="361949"/>
                  <a:pt x="195262" y="361949"/>
                </a:cubicBezTo>
                <a:cubicBezTo>
                  <a:pt x="195262" y="361949"/>
                  <a:pt x="195262" y="361949"/>
                  <a:pt x="195262" y="331718"/>
                </a:cubicBezTo>
                <a:cubicBezTo>
                  <a:pt x="195262" y="297707"/>
                  <a:pt x="214113" y="271255"/>
                  <a:pt x="229194" y="259918"/>
                </a:cubicBezTo>
                <a:cubicBezTo>
                  <a:pt x="266897" y="233465"/>
                  <a:pt x="285749" y="191897"/>
                  <a:pt x="285749" y="150329"/>
                </a:cubicBezTo>
                <a:cubicBezTo>
                  <a:pt x="285749" y="74750"/>
                  <a:pt x="225424" y="14287"/>
                  <a:pt x="150018" y="14287"/>
                </a:cubicBezTo>
                <a:close/>
                <a:moveTo>
                  <a:pt x="150018" y="0"/>
                </a:moveTo>
                <a:cubicBezTo>
                  <a:pt x="232529" y="0"/>
                  <a:pt x="300037" y="67989"/>
                  <a:pt x="300037" y="151086"/>
                </a:cubicBezTo>
                <a:cubicBezTo>
                  <a:pt x="300037" y="200189"/>
                  <a:pt x="273784" y="245515"/>
                  <a:pt x="240030" y="271955"/>
                </a:cubicBezTo>
                <a:cubicBezTo>
                  <a:pt x="225028" y="279509"/>
                  <a:pt x="210026" y="302172"/>
                  <a:pt x="210026" y="332390"/>
                </a:cubicBezTo>
                <a:cubicBezTo>
                  <a:pt x="210026" y="332390"/>
                  <a:pt x="210026" y="332390"/>
                  <a:pt x="210026" y="438150"/>
                </a:cubicBezTo>
                <a:cubicBezTo>
                  <a:pt x="210026" y="438150"/>
                  <a:pt x="210026" y="438150"/>
                  <a:pt x="90011" y="438150"/>
                </a:cubicBezTo>
                <a:cubicBezTo>
                  <a:pt x="90011" y="438150"/>
                  <a:pt x="90011" y="438150"/>
                  <a:pt x="90011" y="332390"/>
                </a:cubicBezTo>
                <a:cubicBezTo>
                  <a:pt x="90011" y="302172"/>
                  <a:pt x="71259" y="283287"/>
                  <a:pt x="60007" y="271955"/>
                </a:cubicBezTo>
                <a:cubicBezTo>
                  <a:pt x="22503" y="245515"/>
                  <a:pt x="0" y="200189"/>
                  <a:pt x="0" y="151086"/>
                </a:cubicBezTo>
                <a:cubicBezTo>
                  <a:pt x="0" y="67989"/>
                  <a:pt x="67508" y="0"/>
                  <a:pt x="1500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923088" y="3633948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3781730" y="3633948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49" name="矩形 48"/>
          <p:cNvSpPr/>
          <p:nvPr/>
        </p:nvSpPr>
        <p:spPr>
          <a:xfrm>
            <a:off x="5658322" y="3633948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24692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5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0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0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  <p:bldP spid="44" grpId="0" animBg="1"/>
          <p:bldP spid="45" grpId="0" animBg="1"/>
          <p:bldP spid="46" grpId="0" animBg="1"/>
          <p:bldP spid="47" grpId="0"/>
          <p:bldP spid="48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5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0" dur="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0" dur="2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  <p:bldP spid="44" grpId="0" animBg="1"/>
          <p:bldP spid="45" grpId="0" animBg="1"/>
          <p:bldP spid="46" grpId="0" animBg="1"/>
          <p:bldP spid="47" grpId="0"/>
          <p:bldP spid="48" grpId="0"/>
          <p:bldP spid="49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153915" y="2786677"/>
            <a:ext cx="1033462" cy="1200329"/>
            <a:chOff x="4153915" y="2786677"/>
            <a:chExt cx="1033462" cy="1200329"/>
          </a:xfrm>
        </p:grpSpPr>
        <p:sp>
          <p:nvSpPr>
            <p:cNvPr id="11" name="椭圆 10"/>
            <p:cNvSpPr/>
            <p:nvPr/>
          </p:nvSpPr>
          <p:spPr>
            <a:xfrm>
              <a:off x="4153915" y="2870111"/>
              <a:ext cx="1033462" cy="1033462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256549" y="2786677"/>
              <a:ext cx="84510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rgbClr val="733D4D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&amp;</a:t>
              </a:r>
              <a:endParaRPr lang="zh-CN" altLang="en-US" sz="7200" dirty="0">
                <a:solidFill>
                  <a:srgbClr val="733D4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151644" y="1971674"/>
            <a:ext cx="2019300" cy="2646878"/>
            <a:chOff x="2386479" y="1971674"/>
            <a:chExt cx="2019300" cy="2646878"/>
          </a:xfrm>
        </p:grpSpPr>
        <p:sp>
          <p:nvSpPr>
            <p:cNvPr id="7" name="文本框 6"/>
            <p:cNvSpPr txBox="1"/>
            <p:nvPr/>
          </p:nvSpPr>
          <p:spPr>
            <a:xfrm>
              <a:off x="2386479" y="1971674"/>
              <a:ext cx="201930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dirty="0" smtClean="0">
                  <a:solidFill>
                    <a:srgbClr val="EE5B5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Q</a:t>
              </a:r>
              <a:endParaRPr lang="zh-CN" altLang="en-US" sz="16600" dirty="0">
                <a:solidFill>
                  <a:srgbClr val="EE5B5D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637877" y="2624138"/>
              <a:ext cx="1281113" cy="1423988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187257" y="1870581"/>
            <a:ext cx="1733167" cy="3046988"/>
            <a:chOff x="5024355" y="1870581"/>
            <a:chExt cx="1733167" cy="3046988"/>
          </a:xfrm>
        </p:grpSpPr>
        <p:sp>
          <p:nvSpPr>
            <p:cNvPr id="9" name="文本框 8"/>
            <p:cNvSpPr txBox="1"/>
            <p:nvPr/>
          </p:nvSpPr>
          <p:spPr>
            <a:xfrm>
              <a:off x="5024355" y="1870581"/>
              <a:ext cx="17331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000" dirty="0" smtClean="0">
                  <a:solidFill>
                    <a:srgbClr val="EE5B5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</a:t>
              </a:r>
              <a:endParaRPr lang="zh-CN" altLang="en-US" sz="19000" dirty="0">
                <a:solidFill>
                  <a:srgbClr val="EE5B5D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491163" y="2667000"/>
              <a:ext cx="790575" cy="1000125"/>
            </a:xfrm>
            <a:custGeom>
              <a:avLst/>
              <a:gdLst>
                <a:gd name="connsiteX0" fmla="*/ 366712 w 790575"/>
                <a:gd name="connsiteY0" fmla="*/ 0 h 1000125"/>
                <a:gd name="connsiteX1" fmla="*/ 0 w 790575"/>
                <a:gd name="connsiteY1" fmla="*/ 1000125 h 1000125"/>
                <a:gd name="connsiteX2" fmla="*/ 790575 w 790575"/>
                <a:gd name="connsiteY2" fmla="*/ 995363 h 1000125"/>
                <a:gd name="connsiteX3" fmla="*/ 366712 w 790575"/>
                <a:gd name="connsiteY3" fmla="*/ 0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1000125">
                  <a:moveTo>
                    <a:pt x="366712" y="0"/>
                  </a:moveTo>
                  <a:lnTo>
                    <a:pt x="0" y="1000125"/>
                  </a:lnTo>
                  <a:lnTo>
                    <a:pt x="790575" y="995363"/>
                  </a:lnTo>
                  <a:lnTo>
                    <a:pt x="366712" y="0"/>
                  </a:lnTo>
                  <a:close/>
                </a:path>
              </a:pathLst>
            </a:cu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15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3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3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" y="0"/>
            <a:ext cx="9136923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BF81E-3698-49BC-B46C-C5F11630BDA1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972050"/>
            <a:ext cx="9144000" cy="1885950"/>
          </a:xfrm>
          <a:prstGeom prst="rect">
            <a:avLst/>
          </a:prstGeom>
          <a:solidFill>
            <a:srgbClr val="733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28650" y="5240621"/>
            <a:ext cx="4339651" cy="1298292"/>
            <a:chOff x="3270824" y="2902446"/>
            <a:chExt cx="4339651" cy="1298292"/>
          </a:xfrm>
        </p:grpSpPr>
        <p:sp>
          <p:nvSpPr>
            <p:cNvPr id="5" name="TextBox 18"/>
            <p:cNvSpPr txBox="1"/>
            <p:nvPr/>
          </p:nvSpPr>
          <p:spPr>
            <a:xfrm>
              <a:off x="3270824" y="3415853"/>
              <a:ext cx="43396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输入你的详细联系地址，公司名称，个人姓名，以及简单信息</a:t>
              </a:r>
            </a:p>
          </p:txBody>
        </p:sp>
        <p:sp>
          <p:nvSpPr>
            <p:cNvPr id="6" name="TextBox 20"/>
            <p:cNvSpPr txBox="1"/>
            <p:nvPr/>
          </p:nvSpPr>
          <p:spPr>
            <a:xfrm>
              <a:off x="3287317" y="3710393"/>
              <a:ext cx="8194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bg1"/>
                  </a:solidFill>
                </a:rPr>
                <a:t>123.456.7890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22"/>
            <p:cNvSpPr txBox="1"/>
            <p:nvPr/>
          </p:nvSpPr>
          <p:spPr>
            <a:xfrm>
              <a:off x="3287317" y="3969906"/>
              <a:ext cx="12025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bg1"/>
                  </a:solidFill>
                </a:rPr>
                <a:t>hibigchin@gmail.com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27"/>
            <p:cNvSpPr txBox="1"/>
            <p:nvPr/>
          </p:nvSpPr>
          <p:spPr>
            <a:xfrm>
              <a:off x="3287317" y="2902446"/>
              <a:ext cx="26468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点击修改我的标题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23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94760" y="2133563"/>
            <a:ext cx="1554480" cy="1554480"/>
            <a:chOff x="3794760" y="2133563"/>
            <a:chExt cx="1554480" cy="1554480"/>
          </a:xfrm>
        </p:grpSpPr>
        <p:grpSp>
          <p:nvGrpSpPr>
            <p:cNvPr id="3" name="组合 2"/>
            <p:cNvGrpSpPr/>
            <p:nvPr/>
          </p:nvGrpSpPr>
          <p:grpSpPr>
            <a:xfrm>
              <a:off x="3794760" y="2133563"/>
              <a:ext cx="1554480" cy="1554480"/>
              <a:chOff x="3794760" y="2133563"/>
              <a:chExt cx="1554480" cy="1554480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794760" y="2133563"/>
                <a:ext cx="1554480" cy="1554480"/>
              </a:xfrm>
              <a:prstGeom prst="ellipse">
                <a:avLst/>
              </a:prstGeom>
              <a:solidFill>
                <a:srgbClr val="FFF8E5"/>
              </a:solidFill>
              <a:ln w="38100">
                <a:solidFill>
                  <a:srgbClr val="733D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892867" y="2231670"/>
                <a:ext cx="1358266" cy="1358266"/>
              </a:xfrm>
              <a:prstGeom prst="ellipse">
                <a:avLst/>
              </a:prstGeom>
              <a:noFill/>
              <a:ln w="19050">
                <a:solidFill>
                  <a:srgbClr val="733D4D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4331265" y="2506060"/>
              <a:ext cx="527984" cy="707886"/>
              <a:chOff x="3686811" y="2120506"/>
              <a:chExt cx="1500188" cy="2011363"/>
            </a:xfrm>
            <a:solidFill>
              <a:srgbClr val="EE5B5D"/>
            </a:solidFill>
          </p:grpSpPr>
          <p:sp>
            <p:nvSpPr>
              <p:cNvPr id="43" name="Freeform 5"/>
              <p:cNvSpPr>
                <a:spLocks/>
              </p:cNvSpPr>
              <p:nvPr/>
            </p:nvSpPr>
            <p:spPr bwMode="auto">
              <a:xfrm>
                <a:off x="4567873" y="3082531"/>
                <a:ext cx="14288" cy="7938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4639311" y="2844406"/>
                <a:ext cx="219075" cy="246063"/>
              </a:xfrm>
              <a:custGeom>
                <a:avLst/>
                <a:gdLst>
                  <a:gd name="T0" fmla="*/ 35 w 138"/>
                  <a:gd name="T1" fmla="*/ 0 h 155"/>
                  <a:gd name="T2" fmla="*/ 0 w 138"/>
                  <a:gd name="T3" fmla="*/ 24 h 155"/>
                  <a:gd name="T4" fmla="*/ 85 w 138"/>
                  <a:gd name="T5" fmla="*/ 155 h 155"/>
                  <a:gd name="T6" fmla="*/ 138 w 138"/>
                  <a:gd name="T7" fmla="*/ 155 h 155"/>
                  <a:gd name="T8" fmla="*/ 35 w 138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155">
                    <a:moveTo>
                      <a:pt x="35" y="0"/>
                    </a:moveTo>
                    <a:lnTo>
                      <a:pt x="0" y="24"/>
                    </a:lnTo>
                    <a:lnTo>
                      <a:pt x="85" y="155"/>
                    </a:lnTo>
                    <a:lnTo>
                      <a:pt x="138" y="155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7"/>
              <p:cNvSpPr>
                <a:spLocks/>
              </p:cNvSpPr>
              <p:nvPr/>
            </p:nvSpPr>
            <p:spPr bwMode="auto">
              <a:xfrm>
                <a:off x="4974273" y="3074594"/>
                <a:ext cx="106363" cy="15875"/>
              </a:xfrm>
              <a:custGeom>
                <a:avLst/>
                <a:gdLst>
                  <a:gd name="T0" fmla="*/ 0 w 28"/>
                  <a:gd name="T1" fmla="*/ 4 h 4"/>
                  <a:gd name="T2" fmla="*/ 28 w 28"/>
                  <a:gd name="T3" fmla="*/ 4 h 4"/>
                  <a:gd name="T4" fmla="*/ 0 w 28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4">
                    <a:moveTo>
                      <a:pt x="0" y="4"/>
                    </a:move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9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8"/>
              <p:cNvSpPr>
                <a:spLocks/>
              </p:cNvSpPr>
              <p:nvPr/>
            </p:nvSpPr>
            <p:spPr bwMode="auto">
              <a:xfrm>
                <a:off x="4755198" y="2860281"/>
                <a:ext cx="238125" cy="233363"/>
              </a:xfrm>
              <a:custGeom>
                <a:avLst/>
                <a:gdLst>
                  <a:gd name="T0" fmla="*/ 36 w 63"/>
                  <a:gd name="T1" fmla="*/ 30 h 62"/>
                  <a:gd name="T2" fmla="*/ 30 w 63"/>
                  <a:gd name="T3" fmla="*/ 36 h 62"/>
                  <a:gd name="T4" fmla="*/ 6 w 63"/>
                  <a:gd name="T5" fmla="*/ 0 h 62"/>
                  <a:gd name="T6" fmla="*/ 0 w 63"/>
                  <a:gd name="T7" fmla="*/ 4 h 62"/>
                  <a:gd name="T8" fmla="*/ 31 w 63"/>
                  <a:gd name="T9" fmla="*/ 52 h 62"/>
                  <a:gd name="T10" fmla="*/ 31 w 63"/>
                  <a:gd name="T11" fmla="*/ 52 h 62"/>
                  <a:gd name="T12" fmla="*/ 54 w 63"/>
                  <a:gd name="T13" fmla="*/ 57 h 62"/>
                  <a:gd name="T14" fmla="*/ 58 w 63"/>
                  <a:gd name="T15" fmla="*/ 34 h 62"/>
                  <a:gd name="T16" fmla="*/ 36 w 63"/>
                  <a:gd name="T1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62">
                    <a:moveTo>
                      <a:pt x="36" y="30"/>
                    </a:moveTo>
                    <a:cubicBezTo>
                      <a:pt x="33" y="31"/>
                      <a:pt x="31" y="33"/>
                      <a:pt x="30" y="3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6" y="60"/>
                      <a:pt x="46" y="62"/>
                      <a:pt x="54" y="57"/>
                    </a:cubicBezTo>
                    <a:cubicBezTo>
                      <a:pt x="61" y="52"/>
                      <a:pt x="63" y="42"/>
                      <a:pt x="58" y="34"/>
                    </a:cubicBezTo>
                    <a:cubicBezTo>
                      <a:pt x="53" y="27"/>
                      <a:pt x="43" y="25"/>
                      <a:pt x="3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3875723" y="2923781"/>
                <a:ext cx="128588" cy="166688"/>
              </a:xfrm>
              <a:custGeom>
                <a:avLst/>
                <a:gdLst>
                  <a:gd name="T0" fmla="*/ 81 w 81"/>
                  <a:gd name="T1" fmla="*/ 12 h 105"/>
                  <a:gd name="T2" fmla="*/ 24 w 81"/>
                  <a:gd name="T3" fmla="*/ 0 h 105"/>
                  <a:gd name="T4" fmla="*/ 0 w 81"/>
                  <a:gd name="T5" fmla="*/ 105 h 105"/>
                  <a:gd name="T6" fmla="*/ 62 w 81"/>
                  <a:gd name="T7" fmla="*/ 105 h 105"/>
                  <a:gd name="T8" fmla="*/ 81 w 81"/>
                  <a:gd name="T9" fmla="*/ 1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05">
                    <a:moveTo>
                      <a:pt x="81" y="12"/>
                    </a:moveTo>
                    <a:lnTo>
                      <a:pt x="24" y="0"/>
                    </a:lnTo>
                    <a:lnTo>
                      <a:pt x="0" y="105"/>
                    </a:lnTo>
                    <a:lnTo>
                      <a:pt x="62" y="105"/>
                    </a:lnTo>
                    <a:lnTo>
                      <a:pt x="8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4590098" y="2704706"/>
                <a:ext cx="260350" cy="120650"/>
              </a:xfrm>
              <a:custGeom>
                <a:avLst/>
                <a:gdLst>
                  <a:gd name="T0" fmla="*/ 39 w 69"/>
                  <a:gd name="T1" fmla="*/ 14 h 32"/>
                  <a:gd name="T2" fmla="*/ 39 w 69"/>
                  <a:gd name="T3" fmla="*/ 21 h 32"/>
                  <a:gd name="T4" fmla="*/ 1 w 69"/>
                  <a:gd name="T5" fmla="*/ 14 h 32"/>
                  <a:gd name="T6" fmla="*/ 0 w 69"/>
                  <a:gd name="T7" fmla="*/ 21 h 32"/>
                  <a:gd name="T8" fmla="*/ 51 w 69"/>
                  <a:gd name="T9" fmla="*/ 31 h 32"/>
                  <a:gd name="T10" fmla="*/ 51 w 69"/>
                  <a:gd name="T11" fmla="*/ 31 h 32"/>
                  <a:gd name="T12" fmla="*/ 68 w 69"/>
                  <a:gd name="T13" fmla="*/ 19 h 32"/>
                  <a:gd name="T14" fmla="*/ 56 w 69"/>
                  <a:gd name="T15" fmla="*/ 2 h 32"/>
                  <a:gd name="T16" fmla="*/ 39 w 69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32">
                    <a:moveTo>
                      <a:pt x="39" y="14"/>
                    </a:moveTo>
                    <a:cubicBezTo>
                      <a:pt x="38" y="16"/>
                      <a:pt x="39" y="19"/>
                      <a:pt x="39" y="2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9" y="32"/>
                      <a:pt x="66" y="27"/>
                      <a:pt x="68" y="19"/>
                    </a:cubicBezTo>
                    <a:cubicBezTo>
                      <a:pt x="69" y="11"/>
                      <a:pt x="64" y="3"/>
                      <a:pt x="56" y="2"/>
                    </a:cubicBezTo>
                    <a:cubicBezTo>
                      <a:pt x="48" y="0"/>
                      <a:pt x="40" y="6"/>
                      <a:pt x="3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1"/>
              <p:cNvSpPr>
                <a:spLocks/>
              </p:cNvSpPr>
              <p:nvPr/>
            </p:nvSpPr>
            <p:spPr bwMode="auto">
              <a:xfrm>
                <a:off x="4385311" y="2799956"/>
                <a:ext cx="254000" cy="115888"/>
              </a:xfrm>
              <a:custGeom>
                <a:avLst/>
                <a:gdLst>
                  <a:gd name="T0" fmla="*/ 18 w 67"/>
                  <a:gd name="T1" fmla="*/ 2 h 31"/>
                  <a:gd name="T2" fmla="*/ 18 w 67"/>
                  <a:gd name="T3" fmla="*/ 2 h 31"/>
                  <a:gd name="T4" fmla="*/ 1 w 67"/>
                  <a:gd name="T5" fmla="*/ 13 h 31"/>
                  <a:gd name="T6" fmla="*/ 12 w 67"/>
                  <a:gd name="T7" fmla="*/ 29 h 31"/>
                  <a:gd name="T8" fmla="*/ 29 w 67"/>
                  <a:gd name="T9" fmla="*/ 19 h 31"/>
                  <a:gd name="T10" fmla="*/ 29 w 67"/>
                  <a:gd name="T11" fmla="*/ 11 h 31"/>
                  <a:gd name="T12" fmla="*/ 65 w 67"/>
                  <a:gd name="T13" fmla="*/ 20 h 31"/>
                  <a:gd name="T14" fmla="*/ 67 w 67"/>
                  <a:gd name="T15" fmla="*/ 13 h 31"/>
                  <a:gd name="T16" fmla="*/ 18 w 67"/>
                  <a:gd name="T17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31">
                    <a:moveTo>
                      <a:pt x="18" y="2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0" y="0"/>
                      <a:pt x="3" y="5"/>
                      <a:pt x="1" y="13"/>
                    </a:cubicBezTo>
                    <a:cubicBezTo>
                      <a:pt x="0" y="20"/>
                      <a:pt x="4" y="28"/>
                      <a:pt x="12" y="29"/>
                    </a:cubicBezTo>
                    <a:cubicBezTo>
                      <a:pt x="20" y="31"/>
                      <a:pt x="27" y="26"/>
                      <a:pt x="29" y="19"/>
                    </a:cubicBezTo>
                    <a:cubicBezTo>
                      <a:pt x="29" y="16"/>
                      <a:pt x="29" y="14"/>
                      <a:pt x="29" y="1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7" y="13"/>
                      <a:pt x="67" y="13"/>
                      <a:pt x="67" y="13"/>
                    </a:cubicBezTo>
                    <a:lnTo>
                      <a:pt x="1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4464686" y="2915844"/>
                <a:ext cx="196850" cy="139700"/>
              </a:xfrm>
              <a:custGeom>
                <a:avLst/>
                <a:gdLst>
                  <a:gd name="T0" fmla="*/ 50 w 52"/>
                  <a:gd name="T1" fmla="*/ 10 h 37"/>
                  <a:gd name="T2" fmla="*/ 35 w 52"/>
                  <a:gd name="T3" fmla="*/ 2 h 37"/>
                  <a:gd name="T4" fmla="*/ 27 w 52"/>
                  <a:gd name="T5" fmla="*/ 17 h 37"/>
                  <a:gd name="T6" fmla="*/ 30 w 52"/>
                  <a:gd name="T7" fmla="*/ 22 h 37"/>
                  <a:gd name="T8" fmla="*/ 0 w 52"/>
                  <a:gd name="T9" fmla="*/ 32 h 37"/>
                  <a:gd name="T10" fmla="*/ 2 w 52"/>
                  <a:gd name="T11" fmla="*/ 37 h 37"/>
                  <a:gd name="T12" fmla="*/ 42 w 52"/>
                  <a:gd name="T13" fmla="*/ 25 h 37"/>
                  <a:gd name="T14" fmla="*/ 42 w 52"/>
                  <a:gd name="T15" fmla="*/ 25 h 37"/>
                  <a:gd name="T16" fmla="*/ 50 w 52"/>
                  <a:gd name="T1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37">
                    <a:moveTo>
                      <a:pt x="50" y="10"/>
                    </a:moveTo>
                    <a:cubicBezTo>
                      <a:pt x="48" y="4"/>
                      <a:pt x="41" y="0"/>
                      <a:pt x="35" y="2"/>
                    </a:cubicBezTo>
                    <a:cubicBezTo>
                      <a:pt x="28" y="4"/>
                      <a:pt x="25" y="11"/>
                      <a:pt x="27" y="17"/>
                    </a:cubicBezTo>
                    <a:cubicBezTo>
                      <a:pt x="28" y="19"/>
                      <a:pt x="29" y="21"/>
                      <a:pt x="30" y="2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8" y="23"/>
                      <a:pt x="52" y="16"/>
                      <a:pt x="5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3"/>
              <p:cNvSpPr>
                <a:spLocks/>
              </p:cNvSpPr>
              <p:nvPr/>
            </p:nvSpPr>
            <p:spPr bwMode="auto">
              <a:xfrm>
                <a:off x="4502786" y="2617394"/>
                <a:ext cx="252413" cy="120650"/>
              </a:xfrm>
              <a:custGeom>
                <a:avLst/>
                <a:gdLst>
                  <a:gd name="T0" fmla="*/ 11 w 67"/>
                  <a:gd name="T1" fmla="*/ 29 h 32"/>
                  <a:gd name="T2" fmla="*/ 29 w 67"/>
                  <a:gd name="T3" fmla="*/ 20 h 32"/>
                  <a:gd name="T4" fmla="*/ 29 w 67"/>
                  <a:gd name="T5" fmla="*/ 13 h 32"/>
                  <a:gd name="T6" fmla="*/ 65 w 67"/>
                  <a:gd name="T7" fmla="*/ 25 h 32"/>
                  <a:gd name="T8" fmla="*/ 67 w 67"/>
                  <a:gd name="T9" fmla="*/ 18 h 32"/>
                  <a:gd name="T10" fmla="*/ 20 w 67"/>
                  <a:gd name="T11" fmla="*/ 3 h 32"/>
                  <a:gd name="T12" fmla="*/ 20 w 67"/>
                  <a:gd name="T13" fmla="*/ 3 h 32"/>
                  <a:gd name="T14" fmla="*/ 2 w 67"/>
                  <a:gd name="T15" fmla="*/ 12 h 32"/>
                  <a:gd name="T16" fmla="*/ 11 w 67"/>
                  <a:gd name="T17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32">
                    <a:moveTo>
                      <a:pt x="11" y="29"/>
                    </a:moveTo>
                    <a:cubicBezTo>
                      <a:pt x="19" y="32"/>
                      <a:pt x="27" y="28"/>
                      <a:pt x="29" y="20"/>
                    </a:cubicBezTo>
                    <a:cubicBezTo>
                      <a:pt x="30" y="18"/>
                      <a:pt x="30" y="15"/>
                      <a:pt x="29" y="13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2" y="0"/>
                      <a:pt x="5" y="4"/>
                      <a:pt x="2" y="12"/>
                    </a:cubicBezTo>
                    <a:cubicBezTo>
                      <a:pt x="0" y="19"/>
                      <a:pt x="4" y="27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4"/>
              <p:cNvSpPr>
                <a:spLocks/>
              </p:cNvSpPr>
              <p:nvPr/>
            </p:nvSpPr>
            <p:spPr bwMode="auto">
              <a:xfrm>
                <a:off x="4828223" y="2792019"/>
                <a:ext cx="279400" cy="260350"/>
              </a:xfrm>
              <a:custGeom>
                <a:avLst/>
                <a:gdLst>
                  <a:gd name="T0" fmla="*/ 6 w 74"/>
                  <a:gd name="T1" fmla="*/ 32 h 69"/>
                  <a:gd name="T2" fmla="*/ 32 w 74"/>
                  <a:gd name="T3" fmla="*/ 36 h 69"/>
                  <a:gd name="T4" fmla="*/ 38 w 74"/>
                  <a:gd name="T5" fmla="*/ 28 h 69"/>
                  <a:gd name="T6" fmla="*/ 67 w 74"/>
                  <a:gd name="T7" fmla="*/ 69 h 69"/>
                  <a:gd name="T8" fmla="*/ 74 w 74"/>
                  <a:gd name="T9" fmla="*/ 63 h 69"/>
                  <a:gd name="T10" fmla="*/ 36 w 74"/>
                  <a:gd name="T11" fmla="*/ 10 h 69"/>
                  <a:gd name="T12" fmla="*/ 36 w 74"/>
                  <a:gd name="T13" fmla="*/ 10 h 69"/>
                  <a:gd name="T14" fmla="*/ 10 w 74"/>
                  <a:gd name="T15" fmla="*/ 6 h 69"/>
                  <a:gd name="T16" fmla="*/ 6 w 74"/>
                  <a:gd name="T17" fmla="*/ 3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69">
                    <a:moveTo>
                      <a:pt x="6" y="32"/>
                    </a:moveTo>
                    <a:cubicBezTo>
                      <a:pt x="12" y="40"/>
                      <a:pt x="23" y="42"/>
                      <a:pt x="32" y="36"/>
                    </a:cubicBezTo>
                    <a:cubicBezTo>
                      <a:pt x="34" y="34"/>
                      <a:pt x="36" y="31"/>
                      <a:pt x="38" y="28"/>
                    </a:cubicBezTo>
                    <a:cubicBezTo>
                      <a:pt x="67" y="69"/>
                      <a:pt x="67" y="69"/>
                      <a:pt x="67" y="69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0" y="2"/>
                      <a:pt x="18" y="0"/>
                      <a:pt x="10" y="6"/>
                    </a:cubicBezTo>
                    <a:cubicBezTo>
                      <a:pt x="2" y="12"/>
                      <a:pt x="0" y="23"/>
                      <a:pt x="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5"/>
              <p:cNvSpPr>
                <a:spLocks/>
              </p:cNvSpPr>
              <p:nvPr/>
            </p:nvSpPr>
            <p:spPr bwMode="auto">
              <a:xfrm>
                <a:off x="4521836" y="3030144"/>
                <a:ext cx="155575" cy="60325"/>
              </a:xfrm>
              <a:custGeom>
                <a:avLst/>
                <a:gdLst>
                  <a:gd name="T0" fmla="*/ 16 w 41"/>
                  <a:gd name="T1" fmla="*/ 14 h 16"/>
                  <a:gd name="T2" fmla="*/ 16 w 41"/>
                  <a:gd name="T3" fmla="*/ 16 h 16"/>
                  <a:gd name="T4" fmla="*/ 41 w 41"/>
                  <a:gd name="T5" fmla="*/ 16 h 16"/>
                  <a:gd name="T6" fmla="*/ 39 w 41"/>
                  <a:gd name="T7" fmla="*/ 8 h 16"/>
                  <a:gd name="T8" fmla="*/ 23 w 41"/>
                  <a:gd name="T9" fmla="*/ 3 h 16"/>
                  <a:gd name="T10" fmla="*/ 23 w 41"/>
                  <a:gd name="T11" fmla="*/ 3 h 16"/>
                  <a:gd name="T12" fmla="*/ 0 w 41"/>
                  <a:gd name="T13" fmla="*/ 16 h 16"/>
                  <a:gd name="T14" fmla="*/ 12 w 41"/>
                  <a:gd name="T15" fmla="*/ 16 h 16"/>
                  <a:gd name="T16" fmla="*/ 16 w 41"/>
                  <a:gd name="T1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6">
                    <a:moveTo>
                      <a:pt x="16" y="14"/>
                    </a:moveTo>
                    <a:cubicBezTo>
                      <a:pt x="16" y="15"/>
                      <a:pt x="16" y="15"/>
                      <a:pt x="16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3"/>
                      <a:pt x="41" y="10"/>
                      <a:pt x="39" y="8"/>
                    </a:cubicBezTo>
                    <a:cubicBezTo>
                      <a:pt x="36" y="2"/>
                      <a:pt x="29" y="0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2" y="16"/>
                      <a:pt x="12" y="16"/>
                      <a:pt x="12" y="16"/>
                    </a:cubicBezTo>
                    <a:lnTo>
                      <a:pt x="1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6"/>
              <p:cNvSpPr>
                <a:spLocks/>
              </p:cNvSpPr>
              <p:nvPr/>
            </p:nvSpPr>
            <p:spPr bwMode="auto">
              <a:xfrm>
                <a:off x="3694748" y="2490394"/>
                <a:ext cx="169863" cy="387350"/>
              </a:xfrm>
              <a:custGeom>
                <a:avLst/>
                <a:gdLst>
                  <a:gd name="T0" fmla="*/ 0 w 45"/>
                  <a:gd name="T1" fmla="*/ 81 h 103"/>
                  <a:gd name="T2" fmla="*/ 22 w 45"/>
                  <a:gd name="T3" fmla="*/ 103 h 103"/>
                  <a:gd name="T4" fmla="*/ 45 w 45"/>
                  <a:gd name="T5" fmla="*/ 80 h 103"/>
                  <a:gd name="T6" fmla="*/ 22 w 45"/>
                  <a:gd name="T7" fmla="*/ 58 h 103"/>
                  <a:gd name="T8" fmla="*/ 11 w 45"/>
                  <a:gd name="T9" fmla="*/ 61 h 103"/>
                  <a:gd name="T10" fmla="*/ 11 w 45"/>
                  <a:gd name="T11" fmla="*/ 0 h 103"/>
                  <a:gd name="T12" fmla="*/ 0 w 45"/>
                  <a:gd name="T13" fmla="*/ 0 h 103"/>
                  <a:gd name="T14" fmla="*/ 0 w 45"/>
                  <a:gd name="T15" fmla="*/ 8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103">
                    <a:moveTo>
                      <a:pt x="0" y="81"/>
                    </a:moveTo>
                    <a:cubicBezTo>
                      <a:pt x="0" y="93"/>
                      <a:pt x="10" y="103"/>
                      <a:pt x="22" y="103"/>
                    </a:cubicBezTo>
                    <a:cubicBezTo>
                      <a:pt x="35" y="103"/>
                      <a:pt x="45" y="93"/>
                      <a:pt x="45" y="80"/>
                    </a:cubicBezTo>
                    <a:cubicBezTo>
                      <a:pt x="45" y="68"/>
                      <a:pt x="35" y="58"/>
                      <a:pt x="22" y="58"/>
                    </a:cubicBezTo>
                    <a:cubicBezTo>
                      <a:pt x="18" y="58"/>
                      <a:pt x="14" y="59"/>
                      <a:pt x="11" y="6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7"/>
              <p:cNvSpPr>
                <a:spLocks/>
              </p:cNvSpPr>
              <p:nvPr/>
            </p:nvSpPr>
            <p:spPr bwMode="auto">
              <a:xfrm>
                <a:off x="4045586" y="2353869"/>
                <a:ext cx="174625" cy="388938"/>
              </a:xfrm>
              <a:custGeom>
                <a:avLst/>
                <a:gdLst>
                  <a:gd name="T0" fmla="*/ 23 w 46"/>
                  <a:gd name="T1" fmla="*/ 103 h 103"/>
                  <a:gd name="T2" fmla="*/ 46 w 46"/>
                  <a:gd name="T3" fmla="*/ 80 h 103"/>
                  <a:gd name="T4" fmla="*/ 23 w 46"/>
                  <a:gd name="T5" fmla="*/ 57 h 103"/>
                  <a:gd name="T6" fmla="*/ 12 w 46"/>
                  <a:gd name="T7" fmla="*/ 60 h 103"/>
                  <a:gd name="T8" fmla="*/ 12 w 46"/>
                  <a:gd name="T9" fmla="*/ 0 h 103"/>
                  <a:gd name="T10" fmla="*/ 0 w 46"/>
                  <a:gd name="T11" fmla="*/ 0 h 103"/>
                  <a:gd name="T12" fmla="*/ 1 w 46"/>
                  <a:gd name="T13" fmla="*/ 80 h 103"/>
                  <a:gd name="T14" fmla="*/ 1 w 46"/>
                  <a:gd name="T15" fmla="*/ 80 h 103"/>
                  <a:gd name="T16" fmla="*/ 23 w 46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03">
                    <a:moveTo>
                      <a:pt x="23" y="103"/>
                    </a:moveTo>
                    <a:cubicBezTo>
                      <a:pt x="36" y="102"/>
                      <a:pt x="46" y="92"/>
                      <a:pt x="46" y="80"/>
                    </a:cubicBezTo>
                    <a:cubicBezTo>
                      <a:pt x="46" y="67"/>
                      <a:pt x="36" y="57"/>
                      <a:pt x="23" y="57"/>
                    </a:cubicBezTo>
                    <a:cubicBezTo>
                      <a:pt x="19" y="57"/>
                      <a:pt x="15" y="58"/>
                      <a:pt x="12" y="6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1" y="93"/>
                      <a:pt x="11" y="103"/>
                      <a:pt x="2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8"/>
              <p:cNvSpPr>
                <a:spLocks/>
              </p:cNvSpPr>
              <p:nvPr/>
            </p:nvSpPr>
            <p:spPr bwMode="auto">
              <a:xfrm>
                <a:off x="4045586" y="2120506"/>
                <a:ext cx="169863" cy="387350"/>
              </a:xfrm>
              <a:custGeom>
                <a:avLst/>
                <a:gdLst>
                  <a:gd name="T0" fmla="*/ 22 w 45"/>
                  <a:gd name="T1" fmla="*/ 46 h 103"/>
                  <a:gd name="T2" fmla="*/ 34 w 45"/>
                  <a:gd name="T3" fmla="*/ 43 h 103"/>
                  <a:gd name="T4" fmla="*/ 34 w 45"/>
                  <a:gd name="T5" fmla="*/ 103 h 103"/>
                  <a:gd name="T6" fmla="*/ 45 w 45"/>
                  <a:gd name="T7" fmla="*/ 103 h 103"/>
                  <a:gd name="T8" fmla="*/ 45 w 45"/>
                  <a:gd name="T9" fmla="*/ 23 h 103"/>
                  <a:gd name="T10" fmla="*/ 45 w 45"/>
                  <a:gd name="T11" fmla="*/ 23 h 103"/>
                  <a:gd name="T12" fmla="*/ 22 w 45"/>
                  <a:gd name="T13" fmla="*/ 0 h 103"/>
                  <a:gd name="T14" fmla="*/ 0 w 45"/>
                  <a:gd name="T15" fmla="*/ 23 h 103"/>
                  <a:gd name="T16" fmla="*/ 22 w 45"/>
                  <a:gd name="T17" fmla="*/ 4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03">
                    <a:moveTo>
                      <a:pt x="22" y="46"/>
                    </a:moveTo>
                    <a:cubicBezTo>
                      <a:pt x="27" y="46"/>
                      <a:pt x="31" y="45"/>
                      <a:pt x="34" y="4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45" y="103"/>
                      <a:pt x="45" y="103"/>
                      <a:pt x="45" y="10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10"/>
                      <a:pt x="35" y="0"/>
                      <a:pt x="22" y="0"/>
                    </a:cubicBezTo>
                    <a:cubicBezTo>
                      <a:pt x="10" y="1"/>
                      <a:pt x="0" y="11"/>
                      <a:pt x="0" y="23"/>
                    </a:cubicBezTo>
                    <a:cubicBezTo>
                      <a:pt x="0" y="36"/>
                      <a:pt x="10" y="46"/>
                      <a:pt x="2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9"/>
              <p:cNvSpPr>
                <a:spLocks/>
              </p:cNvSpPr>
              <p:nvPr/>
            </p:nvSpPr>
            <p:spPr bwMode="auto">
              <a:xfrm>
                <a:off x="4012248" y="2757094"/>
                <a:ext cx="207963" cy="333375"/>
              </a:xfrm>
              <a:custGeom>
                <a:avLst/>
                <a:gdLst>
                  <a:gd name="T0" fmla="*/ 55 w 55"/>
                  <a:gd name="T1" fmla="*/ 27 h 88"/>
                  <a:gd name="T2" fmla="*/ 55 w 55"/>
                  <a:gd name="T3" fmla="*/ 27 h 88"/>
                  <a:gd name="T4" fmla="*/ 27 w 55"/>
                  <a:gd name="T5" fmla="*/ 0 h 88"/>
                  <a:gd name="T6" fmla="*/ 0 w 55"/>
                  <a:gd name="T7" fmla="*/ 28 h 88"/>
                  <a:gd name="T8" fmla="*/ 27 w 55"/>
                  <a:gd name="T9" fmla="*/ 56 h 88"/>
                  <a:gd name="T10" fmla="*/ 41 w 55"/>
                  <a:gd name="T11" fmla="*/ 52 h 88"/>
                  <a:gd name="T12" fmla="*/ 41 w 55"/>
                  <a:gd name="T13" fmla="*/ 88 h 88"/>
                  <a:gd name="T14" fmla="*/ 55 w 55"/>
                  <a:gd name="T15" fmla="*/ 88 h 88"/>
                  <a:gd name="T16" fmla="*/ 55 w 55"/>
                  <a:gd name="T17" fmla="*/ 2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88">
                    <a:moveTo>
                      <a:pt x="55" y="27"/>
                    </a:moveTo>
                    <a:cubicBezTo>
                      <a:pt x="55" y="27"/>
                      <a:pt x="55" y="27"/>
                      <a:pt x="55" y="27"/>
                    </a:cubicBezTo>
                    <a:cubicBezTo>
                      <a:pt x="54" y="12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6"/>
                      <a:pt x="27" y="56"/>
                    </a:cubicBezTo>
                    <a:cubicBezTo>
                      <a:pt x="32" y="56"/>
                      <a:pt x="37" y="54"/>
                      <a:pt x="41" y="52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55" y="88"/>
                      <a:pt x="55" y="88"/>
                      <a:pt x="55" y="88"/>
                    </a:cubicBezTo>
                    <a:lnTo>
                      <a:pt x="55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0"/>
              <p:cNvSpPr>
                <a:spLocks/>
              </p:cNvSpPr>
              <p:nvPr/>
            </p:nvSpPr>
            <p:spPr bwMode="auto">
              <a:xfrm>
                <a:off x="3763011" y="2447531"/>
                <a:ext cx="112713" cy="254000"/>
              </a:xfrm>
              <a:custGeom>
                <a:avLst/>
                <a:gdLst>
                  <a:gd name="T0" fmla="*/ 22 w 30"/>
                  <a:gd name="T1" fmla="*/ 67 h 67"/>
                  <a:gd name="T2" fmla="*/ 30 w 30"/>
                  <a:gd name="T3" fmla="*/ 67 h 67"/>
                  <a:gd name="T4" fmla="*/ 30 w 30"/>
                  <a:gd name="T5" fmla="*/ 14 h 67"/>
                  <a:gd name="T6" fmla="*/ 30 w 30"/>
                  <a:gd name="T7" fmla="*/ 14 h 67"/>
                  <a:gd name="T8" fmla="*/ 15 w 30"/>
                  <a:gd name="T9" fmla="*/ 0 h 67"/>
                  <a:gd name="T10" fmla="*/ 0 w 30"/>
                  <a:gd name="T11" fmla="*/ 15 h 67"/>
                  <a:gd name="T12" fmla="*/ 15 w 30"/>
                  <a:gd name="T13" fmla="*/ 29 h 67"/>
                  <a:gd name="T14" fmla="*/ 22 w 30"/>
                  <a:gd name="T15" fmla="*/ 27 h 67"/>
                  <a:gd name="T16" fmla="*/ 22 w 30"/>
                  <a:gd name="T1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7">
                    <a:moveTo>
                      <a:pt x="22" y="67"/>
                    </a:moveTo>
                    <a:cubicBezTo>
                      <a:pt x="30" y="67"/>
                      <a:pt x="30" y="67"/>
                      <a:pt x="30" y="67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23"/>
                      <a:pt x="6" y="29"/>
                      <a:pt x="15" y="29"/>
                    </a:cubicBezTo>
                    <a:cubicBezTo>
                      <a:pt x="17" y="29"/>
                      <a:pt x="20" y="29"/>
                      <a:pt x="22" y="27"/>
                    </a:cubicBezTo>
                    <a:lnTo>
                      <a:pt x="22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21"/>
              <p:cNvSpPr>
                <a:spLocks/>
              </p:cNvSpPr>
              <p:nvPr/>
            </p:nvSpPr>
            <p:spPr bwMode="auto">
              <a:xfrm>
                <a:off x="3694748" y="2923781"/>
                <a:ext cx="166688" cy="166688"/>
              </a:xfrm>
              <a:custGeom>
                <a:avLst/>
                <a:gdLst>
                  <a:gd name="T0" fmla="*/ 11 w 44"/>
                  <a:gd name="T1" fmla="*/ 41 h 44"/>
                  <a:gd name="T2" fmla="*/ 22 w 44"/>
                  <a:gd name="T3" fmla="*/ 44 h 44"/>
                  <a:gd name="T4" fmla="*/ 44 w 44"/>
                  <a:gd name="T5" fmla="*/ 22 h 44"/>
                  <a:gd name="T6" fmla="*/ 22 w 44"/>
                  <a:gd name="T7" fmla="*/ 0 h 44"/>
                  <a:gd name="T8" fmla="*/ 0 w 44"/>
                  <a:gd name="T9" fmla="*/ 21 h 44"/>
                  <a:gd name="T10" fmla="*/ 0 w 44"/>
                  <a:gd name="T11" fmla="*/ 21 h 44"/>
                  <a:gd name="T12" fmla="*/ 0 w 44"/>
                  <a:gd name="T13" fmla="*/ 44 h 44"/>
                  <a:gd name="T14" fmla="*/ 11 w 44"/>
                  <a:gd name="T15" fmla="*/ 44 h 44"/>
                  <a:gd name="T16" fmla="*/ 11 w 44"/>
                  <a:gd name="T17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11" y="41"/>
                    </a:moveTo>
                    <a:cubicBezTo>
                      <a:pt x="14" y="43"/>
                      <a:pt x="18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1" y="44"/>
                      <a:pt x="11" y="44"/>
                      <a:pt x="11" y="44"/>
                    </a:cubicBezTo>
                    <a:lnTo>
                      <a:pt x="1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2"/>
              <p:cNvSpPr>
                <a:spLocks/>
              </p:cNvSpPr>
              <p:nvPr/>
            </p:nvSpPr>
            <p:spPr bwMode="auto">
              <a:xfrm>
                <a:off x="4329748" y="2614219"/>
                <a:ext cx="165100" cy="373063"/>
              </a:xfrm>
              <a:custGeom>
                <a:avLst/>
                <a:gdLst>
                  <a:gd name="T0" fmla="*/ 11 w 44"/>
                  <a:gd name="T1" fmla="*/ 41 h 99"/>
                  <a:gd name="T2" fmla="*/ 22 w 44"/>
                  <a:gd name="T3" fmla="*/ 44 h 99"/>
                  <a:gd name="T4" fmla="*/ 44 w 44"/>
                  <a:gd name="T5" fmla="*/ 22 h 99"/>
                  <a:gd name="T6" fmla="*/ 22 w 44"/>
                  <a:gd name="T7" fmla="*/ 0 h 99"/>
                  <a:gd name="T8" fmla="*/ 0 w 44"/>
                  <a:gd name="T9" fmla="*/ 21 h 99"/>
                  <a:gd name="T10" fmla="*/ 0 w 44"/>
                  <a:gd name="T11" fmla="*/ 21 h 99"/>
                  <a:gd name="T12" fmla="*/ 0 w 44"/>
                  <a:gd name="T13" fmla="*/ 99 h 99"/>
                  <a:gd name="T14" fmla="*/ 11 w 44"/>
                  <a:gd name="T15" fmla="*/ 99 h 99"/>
                  <a:gd name="T16" fmla="*/ 11 w 44"/>
                  <a:gd name="T17" fmla="*/ 4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99">
                    <a:moveTo>
                      <a:pt x="11" y="41"/>
                    </a:moveTo>
                    <a:cubicBezTo>
                      <a:pt x="14" y="43"/>
                      <a:pt x="18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1" y="99"/>
                      <a:pt x="11" y="99"/>
                      <a:pt x="11" y="99"/>
                    </a:cubicBezTo>
                    <a:lnTo>
                      <a:pt x="1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Rectangle 23"/>
              <p:cNvSpPr>
                <a:spLocks noChangeArrowheads="1"/>
              </p:cNvSpPr>
              <p:nvPr/>
            </p:nvSpPr>
            <p:spPr bwMode="auto">
              <a:xfrm>
                <a:off x="4026536" y="2995219"/>
                <a:ext cx="46038" cy="952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4"/>
              <p:cNvSpPr>
                <a:spLocks/>
              </p:cNvSpPr>
              <p:nvPr/>
            </p:nvSpPr>
            <p:spPr bwMode="auto">
              <a:xfrm>
                <a:off x="4004311" y="2633269"/>
                <a:ext cx="60325" cy="136525"/>
              </a:xfrm>
              <a:custGeom>
                <a:avLst/>
                <a:gdLst>
                  <a:gd name="T0" fmla="*/ 0 w 16"/>
                  <a:gd name="T1" fmla="*/ 0 h 36"/>
                  <a:gd name="T2" fmla="*/ 0 w 16"/>
                  <a:gd name="T3" fmla="*/ 28 h 36"/>
                  <a:gd name="T4" fmla="*/ 0 w 16"/>
                  <a:gd name="T5" fmla="*/ 28 h 36"/>
                  <a:gd name="T6" fmla="*/ 8 w 16"/>
                  <a:gd name="T7" fmla="*/ 36 h 36"/>
                  <a:gd name="T8" fmla="*/ 16 w 16"/>
                  <a:gd name="T9" fmla="*/ 28 h 36"/>
                  <a:gd name="T10" fmla="*/ 8 w 16"/>
                  <a:gd name="T11" fmla="*/ 20 h 36"/>
                  <a:gd name="T12" fmla="*/ 4 w 16"/>
                  <a:gd name="T13" fmla="*/ 21 h 36"/>
                  <a:gd name="T14" fmla="*/ 4 w 16"/>
                  <a:gd name="T15" fmla="*/ 0 h 36"/>
                  <a:gd name="T16" fmla="*/ 0 w 16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4" y="36"/>
                      <a:pt x="8" y="36"/>
                    </a:cubicBezTo>
                    <a:cubicBezTo>
                      <a:pt x="12" y="36"/>
                      <a:pt x="16" y="32"/>
                      <a:pt x="16" y="28"/>
                    </a:cubicBezTo>
                    <a:cubicBezTo>
                      <a:pt x="16" y="24"/>
                      <a:pt x="13" y="20"/>
                      <a:pt x="8" y="20"/>
                    </a:cubicBezTo>
                    <a:cubicBezTo>
                      <a:pt x="7" y="20"/>
                      <a:pt x="5" y="20"/>
                      <a:pt x="4" y="21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25"/>
              <p:cNvSpPr>
                <a:spLocks/>
              </p:cNvSpPr>
              <p:nvPr/>
            </p:nvSpPr>
            <p:spPr bwMode="auto">
              <a:xfrm>
                <a:off x="3842386" y="2799956"/>
                <a:ext cx="158750" cy="120650"/>
              </a:xfrm>
              <a:custGeom>
                <a:avLst/>
                <a:gdLst>
                  <a:gd name="T0" fmla="*/ 40 w 42"/>
                  <a:gd name="T1" fmla="*/ 0 h 32"/>
                  <a:gd name="T2" fmla="*/ 8 w 42"/>
                  <a:gd name="T3" fmla="*/ 12 h 32"/>
                  <a:gd name="T4" fmla="*/ 8 w 42"/>
                  <a:gd name="T5" fmla="*/ 12 h 32"/>
                  <a:gd name="T6" fmla="*/ 2 w 42"/>
                  <a:gd name="T7" fmla="*/ 25 h 32"/>
                  <a:gd name="T8" fmla="*/ 15 w 42"/>
                  <a:gd name="T9" fmla="*/ 31 h 32"/>
                  <a:gd name="T10" fmla="*/ 20 w 42"/>
                  <a:gd name="T11" fmla="*/ 18 h 32"/>
                  <a:gd name="T12" fmla="*/ 17 w 42"/>
                  <a:gd name="T13" fmla="*/ 14 h 32"/>
                  <a:gd name="T14" fmla="*/ 42 w 42"/>
                  <a:gd name="T15" fmla="*/ 5 h 32"/>
                  <a:gd name="T16" fmla="*/ 40 w 42"/>
                  <a:gd name="T1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32">
                    <a:moveTo>
                      <a:pt x="40" y="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3" y="14"/>
                      <a:pt x="0" y="20"/>
                      <a:pt x="2" y="25"/>
                    </a:cubicBezTo>
                    <a:cubicBezTo>
                      <a:pt x="4" y="30"/>
                      <a:pt x="10" y="32"/>
                      <a:pt x="15" y="31"/>
                    </a:cubicBezTo>
                    <a:cubicBezTo>
                      <a:pt x="20" y="29"/>
                      <a:pt x="22" y="23"/>
                      <a:pt x="20" y="18"/>
                    </a:cubicBezTo>
                    <a:cubicBezTo>
                      <a:pt x="20" y="16"/>
                      <a:pt x="19" y="15"/>
                      <a:pt x="17" y="14"/>
                    </a:cubicBezTo>
                    <a:cubicBezTo>
                      <a:pt x="42" y="5"/>
                      <a:pt x="42" y="5"/>
                      <a:pt x="42" y="5"/>
                    </a:cubicBez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26"/>
              <p:cNvSpPr>
                <a:spLocks/>
              </p:cNvSpPr>
              <p:nvPr/>
            </p:nvSpPr>
            <p:spPr bwMode="auto">
              <a:xfrm>
                <a:off x="3691573" y="2376094"/>
                <a:ext cx="101600" cy="60325"/>
              </a:xfrm>
              <a:custGeom>
                <a:avLst/>
                <a:gdLst>
                  <a:gd name="T0" fmla="*/ 3 w 27"/>
                  <a:gd name="T1" fmla="*/ 11 h 16"/>
                  <a:gd name="T2" fmla="*/ 11 w 27"/>
                  <a:gd name="T3" fmla="*/ 10 h 16"/>
                  <a:gd name="T4" fmla="*/ 12 w 27"/>
                  <a:gd name="T5" fmla="*/ 7 h 16"/>
                  <a:gd name="T6" fmla="*/ 25 w 27"/>
                  <a:gd name="T7" fmla="*/ 16 h 16"/>
                  <a:gd name="T8" fmla="*/ 27 w 27"/>
                  <a:gd name="T9" fmla="*/ 13 h 16"/>
                  <a:gd name="T10" fmla="*/ 10 w 27"/>
                  <a:gd name="T11" fmla="*/ 1 h 16"/>
                  <a:gd name="T12" fmla="*/ 10 w 27"/>
                  <a:gd name="T13" fmla="*/ 1 h 16"/>
                  <a:gd name="T14" fmla="*/ 2 w 27"/>
                  <a:gd name="T15" fmla="*/ 3 h 16"/>
                  <a:gd name="T16" fmla="*/ 3 w 27"/>
                  <a:gd name="T17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6">
                    <a:moveTo>
                      <a:pt x="3" y="11"/>
                    </a:moveTo>
                    <a:cubicBezTo>
                      <a:pt x="6" y="13"/>
                      <a:pt x="9" y="12"/>
                      <a:pt x="11" y="10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7" y="0"/>
                      <a:pt x="3" y="0"/>
                      <a:pt x="2" y="3"/>
                    </a:cubicBezTo>
                    <a:cubicBezTo>
                      <a:pt x="0" y="6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>
                <a:spLocks/>
              </p:cNvSpPr>
              <p:nvPr/>
            </p:nvSpPr>
            <p:spPr bwMode="auto">
              <a:xfrm>
                <a:off x="3691573" y="2890444"/>
                <a:ext cx="101600" cy="41275"/>
              </a:xfrm>
              <a:custGeom>
                <a:avLst/>
                <a:gdLst>
                  <a:gd name="T0" fmla="*/ 27 w 27"/>
                  <a:gd name="T1" fmla="*/ 0 h 11"/>
                  <a:gd name="T2" fmla="*/ 6 w 27"/>
                  <a:gd name="T3" fmla="*/ 0 h 11"/>
                  <a:gd name="T4" fmla="*/ 6 w 27"/>
                  <a:gd name="T5" fmla="*/ 0 h 11"/>
                  <a:gd name="T6" fmla="*/ 1 w 27"/>
                  <a:gd name="T7" fmla="*/ 5 h 11"/>
                  <a:gd name="T8" fmla="*/ 6 w 27"/>
                  <a:gd name="T9" fmla="*/ 11 h 11"/>
                  <a:gd name="T10" fmla="*/ 12 w 27"/>
                  <a:gd name="T11" fmla="*/ 6 h 11"/>
                  <a:gd name="T12" fmla="*/ 12 w 27"/>
                  <a:gd name="T13" fmla="*/ 3 h 11"/>
                  <a:gd name="T14" fmla="*/ 27 w 27"/>
                  <a:gd name="T15" fmla="*/ 3 h 11"/>
                  <a:gd name="T16" fmla="*/ 27 w 27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1">
                    <a:moveTo>
                      <a:pt x="2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1" y="2"/>
                      <a:pt x="1" y="5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0" y="11"/>
                      <a:pt x="12" y="9"/>
                      <a:pt x="12" y="6"/>
                    </a:cubicBezTo>
                    <a:cubicBezTo>
                      <a:pt x="12" y="5"/>
                      <a:pt x="12" y="4"/>
                      <a:pt x="12" y="3"/>
                    </a:cubicBezTo>
                    <a:cubicBezTo>
                      <a:pt x="27" y="3"/>
                      <a:pt x="27" y="3"/>
                      <a:pt x="27" y="3"/>
                    </a:cubicBez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3691573" y="2436419"/>
                <a:ext cx="85725" cy="46038"/>
              </a:xfrm>
              <a:custGeom>
                <a:avLst/>
                <a:gdLst>
                  <a:gd name="T0" fmla="*/ 8 w 23"/>
                  <a:gd name="T1" fmla="*/ 11 h 12"/>
                  <a:gd name="T2" fmla="*/ 23 w 23"/>
                  <a:gd name="T3" fmla="*/ 2 h 12"/>
                  <a:gd name="T4" fmla="*/ 22 w 23"/>
                  <a:gd name="T5" fmla="*/ 0 h 12"/>
                  <a:gd name="T6" fmla="*/ 11 w 23"/>
                  <a:gd name="T7" fmla="*/ 7 h 12"/>
                  <a:gd name="T8" fmla="*/ 10 w 23"/>
                  <a:gd name="T9" fmla="*/ 4 h 12"/>
                  <a:gd name="T10" fmla="*/ 3 w 23"/>
                  <a:gd name="T11" fmla="*/ 2 h 12"/>
                  <a:gd name="T12" fmla="*/ 1 w 23"/>
                  <a:gd name="T13" fmla="*/ 9 h 12"/>
                  <a:gd name="T14" fmla="*/ 8 w 23"/>
                  <a:gd name="T15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8" y="11"/>
                    </a:moveTo>
                    <a:cubicBezTo>
                      <a:pt x="23" y="2"/>
                      <a:pt x="23" y="2"/>
                      <a:pt x="23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0" y="5"/>
                      <a:pt x="10" y="4"/>
                    </a:cubicBezTo>
                    <a:cubicBezTo>
                      <a:pt x="8" y="2"/>
                      <a:pt x="5" y="1"/>
                      <a:pt x="3" y="2"/>
                    </a:cubicBezTo>
                    <a:cubicBezTo>
                      <a:pt x="1" y="4"/>
                      <a:pt x="0" y="7"/>
                      <a:pt x="1" y="9"/>
                    </a:cubicBezTo>
                    <a:cubicBezTo>
                      <a:pt x="3" y="11"/>
                      <a:pt x="6" y="12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29"/>
              <p:cNvSpPr>
                <a:spLocks/>
              </p:cNvSpPr>
              <p:nvPr/>
            </p:nvSpPr>
            <p:spPr bwMode="auto">
              <a:xfrm>
                <a:off x="3740786" y="2561831"/>
                <a:ext cx="79375" cy="139700"/>
              </a:xfrm>
              <a:custGeom>
                <a:avLst/>
                <a:gdLst>
                  <a:gd name="T0" fmla="*/ 17 w 21"/>
                  <a:gd name="T1" fmla="*/ 37 h 37"/>
                  <a:gd name="T2" fmla="*/ 21 w 21"/>
                  <a:gd name="T3" fmla="*/ 35 h 37"/>
                  <a:gd name="T4" fmla="*/ 10 w 21"/>
                  <a:gd name="T5" fmla="*/ 17 h 37"/>
                  <a:gd name="T6" fmla="*/ 13 w 21"/>
                  <a:gd name="T7" fmla="*/ 16 h 37"/>
                  <a:gd name="T8" fmla="*/ 16 w 21"/>
                  <a:gd name="T9" fmla="*/ 5 h 37"/>
                  <a:gd name="T10" fmla="*/ 5 w 21"/>
                  <a:gd name="T11" fmla="*/ 2 h 37"/>
                  <a:gd name="T12" fmla="*/ 3 w 21"/>
                  <a:gd name="T13" fmla="*/ 13 h 37"/>
                  <a:gd name="T14" fmla="*/ 3 w 21"/>
                  <a:gd name="T15" fmla="*/ 13 h 37"/>
                  <a:gd name="T16" fmla="*/ 17 w 21"/>
                  <a:gd name="T1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37">
                    <a:moveTo>
                      <a:pt x="17" y="37"/>
                    </a:moveTo>
                    <a:cubicBezTo>
                      <a:pt x="21" y="35"/>
                      <a:pt x="21" y="35"/>
                      <a:pt x="21" y="3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2" y="16"/>
                      <a:pt x="13" y="16"/>
                    </a:cubicBezTo>
                    <a:cubicBezTo>
                      <a:pt x="17" y="13"/>
                      <a:pt x="18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1" y="5"/>
                      <a:pt x="0" y="9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1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0"/>
              <p:cNvSpPr>
                <a:spLocks/>
              </p:cNvSpPr>
              <p:nvPr/>
            </p:nvSpPr>
            <p:spPr bwMode="auto">
              <a:xfrm>
                <a:off x="3966211" y="2120506"/>
                <a:ext cx="60325" cy="134938"/>
              </a:xfrm>
              <a:custGeom>
                <a:avLst/>
                <a:gdLst>
                  <a:gd name="T0" fmla="*/ 8 w 16"/>
                  <a:gd name="T1" fmla="*/ 16 h 36"/>
                  <a:gd name="T2" fmla="*/ 12 w 16"/>
                  <a:gd name="T3" fmla="*/ 15 h 36"/>
                  <a:gd name="T4" fmla="*/ 12 w 16"/>
                  <a:gd name="T5" fmla="*/ 36 h 36"/>
                  <a:gd name="T6" fmla="*/ 16 w 16"/>
                  <a:gd name="T7" fmla="*/ 36 h 36"/>
                  <a:gd name="T8" fmla="*/ 16 w 16"/>
                  <a:gd name="T9" fmla="*/ 8 h 36"/>
                  <a:gd name="T10" fmla="*/ 16 w 16"/>
                  <a:gd name="T11" fmla="*/ 8 h 36"/>
                  <a:gd name="T12" fmla="*/ 8 w 16"/>
                  <a:gd name="T13" fmla="*/ 0 h 36"/>
                  <a:gd name="T14" fmla="*/ 0 w 16"/>
                  <a:gd name="T15" fmla="*/ 8 h 36"/>
                  <a:gd name="T16" fmla="*/ 8 w 16"/>
                  <a:gd name="T17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8" y="16"/>
                    </a:moveTo>
                    <a:cubicBezTo>
                      <a:pt x="9" y="16"/>
                      <a:pt x="11" y="16"/>
                      <a:pt x="12" y="15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6"/>
                      <a:pt x="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3691573" y="2120506"/>
                <a:ext cx="298450" cy="663575"/>
              </a:xfrm>
              <a:custGeom>
                <a:avLst/>
                <a:gdLst>
                  <a:gd name="T0" fmla="*/ 39 w 79"/>
                  <a:gd name="T1" fmla="*/ 78 h 176"/>
                  <a:gd name="T2" fmla="*/ 59 w 79"/>
                  <a:gd name="T3" fmla="*/ 73 h 176"/>
                  <a:gd name="T4" fmla="*/ 59 w 79"/>
                  <a:gd name="T5" fmla="*/ 176 h 176"/>
                  <a:gd name="T6" fmla="*/ 79 w 79"/>
                  <a:gd name="T7" fmla="*/ 176 h 176"/>
                  <a:gd name="T8" fmla="*/ 78 w 79"/>
                  <a:gd name="T9" fmla="*/ 38 h 176"/>
                  <a:gd name="T10" fmla="*/ 78 w 79"/>
                  <a:gd name="T11" fmla="*/ 38 h 176"/>
                  <a:gd name="T12" fmla="*/ 39 w 79"/>
                  <a:gd name="T13" fmla="*/ 0 h 176"/>
                  <a:gd name="T14" fmla="*/ 1 w 79"/>
                  <a:gd name="T15" fmla="*/ 39 h 176"/>
                  <a:gd name="T16" fmla="*/ 39 w 79"/>
                  <a:gd name="T17" fmla="*/ 7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76">
                    <a:moveTo>
                      <a:pt x="39" y="78"/>
                    </a:moveTo>
                    <a:cubicBezTo>
                      <a:pt x="47" y="78"/>
                      <a:pt x="53" y="76"/>
                      <a:pt x="59" y="73"/>
                    </a:cubicBezTo>
                    <a:cubicBezTo>
                      <a:pt x="59" y="176"/>
                      <a:pt x="59" y="176"/>
                      <a:pt x="59" y="176"/>
                    </a:cubicBezTo>
                    <a:cubicBezTo>
                      <a:pt x="79" y="176"/>
                      <a:pt x="79" y="176"/>
                      <a:pt x="79" y="176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7"/>
                      <a:pt x="60" y="0"/>
                      <a:pt x="39" y="0"/>
                    </a:cubicBezTo>
                    <a:cubicBezTo>
                      <a:pt x="18" y="1"/>
                      <a:pt x="0" y="18"/>
                      <a:pt x="1" y="39"/>
                    </a:cubicBezTo>
                    <a:cubicBezTo>
                      <a:pt x="1" y="61"/>
                      <a:pt x="18" y="78"/>
                      <a:pt x="3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2"/>
              <p:cNvSpPr>
                <a:spLocks/>
              </p:cNvSpPr>
              <p:nvPr/>
            </p:nvSpPr>
            <p:spPr bwMode="auto">
              <a:xfrm>
                <a:off x="4329748" y="2912669"/>
                <a:ext cx="222250" cy="177800"/>
              </a:xfrm>
              <a:custGeom>
                <a:avLst/>
                <a:gdLst>
                  <a:gd name="T0" fmla="*/ 30 w 59"/>
                  <a:gd name="T1" fmla="*/ 36 h 47"/>
                  <a:gd name="T2" fmla="*/ 23 w 59"/>
                  <a:gd name="T3" fmla="*/ 31 h 47"/>
                  <a:gd name="T4" fmla="*/ 59 w 59"/>
                  <a:gd name="T5" fmla="*/ 6 h 47"/>
                  <a:gd name="T6" fmla="*/ 55 w 59"/>
                  <a:gd name="T7" fmla="*/ 0 h 47"/>
                  <a:gd name="T8" fmla="*/ 7 w 59"/>
                  <a:gd name="T9" fmla="*/ 32 h 47"/>
                  <a:gd name="T10" fmla="*/ 7 w 59"/>
                  <a:gd name="T11" fmla="*/ 32 h 47"/>
                  <a:gd name="T12" fmla="*/ 0 w 59"/>
                  <a:gd name="T13" fmla="*/ 47 h 47"/>
                  <a:gd name="T14" fmla="*/ 32 w 59"/>
                  <a:gd name="T15" fmla="*/ 47 h 47"/>
                  <a:gd name="T16" fmla="*/ 30 w 59"/>
                  <a:gd name="T17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47">
                    <a:moveTo>
                      <a:pt x="30" y="36"/>
                    </a:moveTo>
                    <a:cubicBezTo>
                      <a:pt x="28" y="34"/>
                      <a:pt x="26" y="32"/>
                      <a:pt x="23" y="31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" y="36"/>
                      <a:pt x="0" y="41"/>
                      <a:pt x="0" y="47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3" y="43"/>
                      <a:pt x="32" y="40"/>
                      <a:pt x="3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3"/>
              <p:cNvSpPr>
                <a:spLocks/>
              </p:cNvSpPr>
              <p:nvPr/>
            </p:nvSpPr>
            <p:spPr bwMode="auto">
              <a:xfrm>
                <a:off x="4732973" y="3628631"/>
                <a:ext cx="344488" cy="174625"/>
              </a:xfrm>
              <a:custGeom>
                <a:avLst/>
                <a:gdLst>
                  <a:gd name="T0" fmla="*/ 0 w 217"/>
                  <a:gd name="T1" fmla="*/ 79 h 110"/>
                  <a:gd name="T2" fmla="*/ 17 w 217"/>
                  <a:gd name="T3" fmla="*/ 110 h 110"/>
                  <a:gd name="T4" fmla="*/ 217 w 217"/>
                  <a:gd name="T5" fmla="*/ 0 h 110"/>
                  <a:gd name="T6" fmla="*/ 143 w 217"/>
                  <a:gd name="T7" fmla="*/ 0 h 110"/>
                  <a:gd name="T8" fmla="*/ 0 w 217"/>
                  <a:gd name="T9" fmla="*/ 7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10">
                    <a:moveTo>
                      <a:pt x="0" y="79"/>
                    </a:moveTo>
                    <a:lnTo>
                      <a:pt x="17" y="110"/>
                    </a:lnTo>
                    <a:lnTo>
                      <a:pt x="217" y="0"/>
                    </a:lnTo>
                    <a:lnTo>
                      <a:pt x="143" y="0"/>
                    </a:lnTo>
                    <a:lnTo>
                      <a:pt x="0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34"/>
              <p:cNvSpPr>
                <a:spLocks/>
              </p:cNvSpPr>
              <p:nvPr/>
            </p:nvSpPr>
            <p:spPr bwMode="auto">
              <a:xfrm>
                <a:off x="4231323" y="3628631"/>
                <a:ext cx="585788" cy="503238"/>
              </a:xfrm>
              <a:custGeom>
                <a:avLst/>
                <a:gdLst>
                  <a:gd name="T0" fmla="*/ 29 w 155"/>
                  <a:gd name="T1" fmla="*/ 43 h 133"/>
                  <a:gd name="T2" fmla="*/ 29 w 155"/>
                  <a:gd name="T3" fmla="*/ 43 h 133"/>
                  <a:gd name="T4" fmla="*/ 11 w 155"/>
                  <a:gd name="T5" fmla="*/ 103 h 133"/>
                  <a:gd name="T6" fmla="*/ 72 w 155"/>
                  <a:gd name="T7" fmla="*/ 121 h 133"/>
                  <a:gd name="T8" fmla="*/ 90 w 155"/>
                  <a:gd name="T9" fmla="*/ 60 h 133"/>
                  <a:gd name="T10" fmla="*/ 74 w 155"/>
                  <a:gd name="T11" fmla="*/ 43 h 133"/>
                  <a:gd name="T12" fmla="*/ 155 w 155"/>
                  <a:gd name="T13" fmla="*/ 0 h 133"/>
                  <a:gd name="T14" fmla="*/ 108 w 155"/>
                  <a:gd name="T15" fmla="*/ 0 h 133"/>
                  <a:gd name="T16" fmla="*/ 29 w 155"/>
                  <a:gd name="T17" fmla="*/ 4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5" h="133">
                    <a:moveTo>
                      <a:pt x="29" y="43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8" y="55"/>
                      <a:pt x="0" y="81"/>
                      <a:pt x="11" y="103"/>
                    </a:cubicBezTo>
                    <a:cubicBezTo>
                      <a:pt x="23" y="125"/>
                      <a:pt x="50" y="133"/>
                      <a:pt x="72" y="121"/>
                    </a:cubicBezTo>
                    <a:cubicBezTo>
                      <a:pt x="94" y="109"/>
                      <a:pt x="102" y="82"/>
                      <a:pt x="90" y="60"/>
                    </a:cubicBezTo>
                    <a:cubicBezTo>
                      <a:pt x="86" y="53"/>
                      <a:pt x="81" y="47"/>
                      <a:pt x="74" y="43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8" y="0"/>
                      <a:pt x="108" y="0"/>
                      <a:pt x="108" y="0"/>
                    </a:cubicBezTo>
                    <a:lnTo>
                      <a:pt x="2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5"/>
              <p:cNvSpPr>
                <a:spLocks/>
              </p:cNvSpPr>
              <p:nvPr/>
            </p:nvSpPr>
            <p:spPr bwMode="auto">
              <a:xfrm>
                <a:off x="3758248" y="3628631"/>
                <a:ext cx="385763" cy="212725"/>
              </a:xfrm>
              <a:custGeom>
                <a:avLst/>
                <a:gdLst>
                  <a:gd name="T0" fmla="*/ 40 w 102"/>
                  <a:gd name="T1" fmla="*/ 50 h 56"/>
                  <a:gd name="T2" fmla="*/ 101 w 102"/>
                  <a:gd name="T3" fmla="*/ 11 h 56"/>
                  <a:gd name="T4" fmla="*/ 102 w 102"/>
                  <a:gd name="T5" fmla="*/ 0 h 56"/>
                  <a:gd name="T6" fmla="*/ 0 w 102"/>
                  <a:gd name="T7" fmla="*/ 0 h 56"/>
                  <a:gd name="T8" fmla="*/ 40 w 102"/>
                  <a:gd name="T9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56">
                    <a:moveTo>
                      <a:pt x="40" y="50"/>
                    </a:moveTo>
                    <a:cubicBezTo>
                      <a:pt x="67" y="56"/>
                      <a:pt x="95" y="38"/>
                      <a:pt x="101" y="11"/>
                    </a:cubicBezTo>
                    <a:cubicBezTo>
                      <a:pt x="102" y="7"/>
                      <a:pt x="102" y="4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16" y="44"/>
                      <a:pt x="4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36"/>
              <p:cNvSpPr>
                <a:spLocks/>
              </p:cNvSpPr>
              <p:nvPr/>
            </p:nvSpPr>
            <p:spPr bwMode="auto">
              <a:xfrm>
                <a:off x="4601211" y="3798494"/>
                <a:ext cx="271463" cy="273050"/>
              </a:xfrm>
              <a:custGeom>
                <a:avLst/>
                <a:gdLst>
                  <a:gd name="T0" fmla="*/ 30 w 72"/>
                  <a:gd name="T1" fmla="*/ 34 h 72"/>
                  <a:gd name="T2" fmla="*/ 72 w 72"/>
                  <a:gd name="T3" fmla="*/ 8 h 72"/>
                  <a:gd name="T4" fmla="*/ 67 w 72"/>
                  <a:gd name="T5" fmla="*/ 0 h 72"/>
                  <a:gd name="T6" fmla="*/ 11 w 72"/>
                  <a:gd name="T7" fmla="*/ 35 h 72"/>
                  <a:gd name="T8" fmla="*/ 11 w 72"/>
                  <a:gd name="T9" fmla="*/ 35 h 72"/>
                  <a:gd name="T10" fmla="*/ 6 w 72"/>
                  <a:gd name="T11" fmla="*/ 60 h 72"/>
                  <a:gd name="T12" fmla="*/ 31 w 72"/>
                  <a:gd name="T13" fmla="*/ 66 h 72"/>
                  <a:gd name="T14" fmla="*/ 37 w 72"/>
                  <a:gd name="T15" fmla="*/ 41 h 72"/>
                  <a:gd name="T16" fmla="*/ 30 w 72"/>
                  <a:gd name="T1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2">
                    <a:moveTo>
                      <a:pt x="30" y="34"/>
                    </a:moveTo>
                    <a:cubicBezTo>
                      <a:pt x="72" y="8"/>
                      <a:pt x="72" y="8"/>
                      <a:pt x="72" y="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3" y="40"/>
                      <a:pt x="0" y="52"/>
                      <a:pt x="6" y="60"/>
                    </a:cubicBezTo>
                    <a:cubicBezTo>
                      <a:pt x="11" y="69"/>
                      <a:pt x="23" y="72"/>
                      <a:pt x="31" y="66"/>
                    </a:cubicBezTo>
                    <a:cubicBezTo>
                      <a:pt x="40" y="61"/>
                      <a:pt x="43" y="49"/>
                      <a:pt x="37" y="41"/>
                    </a:cubicBezTo>
                    <a:cubicBezTo>
                      <a:pt x="35" y="38"/>
                      <a:pt x="33" y="36"/>
                      <a:pt x="3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37"/>
              <p:cNvSpPr>
                <a:spLocks/>
              </p:cNvSpPr>
              <p:nvPr/>
            </p:nvSpPr>
            <p:spPr bwMode="auto">
              <a:xfrm>
                <a:off x="4823461" y="3723881"/>
                <a:ext cx="212725" cy="260350"/>
              </a:xfrm>
              <a:custGeom>
                <a:avLst/>
                <a:gdLst>
                  <a:gd name="T0" fmla="*/ 50 w 56"/>
                  <a:gd name="T1" fmla="*/ 8 h 69"/>
                  <a:gd name="T2" fmla="*/ 27 w 56"/>
                  <a:gd name="T3" fmla="*/ 6 h 69"/>
                  <a:gd name="T4" fmla="*/ 26 w 56"/>
                  <a:gd name="T5" fmla="*/ 30 h 69"/>
                  <a:gd name="T6" fmla="*/ 33 w 56"/>
                  <a:gd name="T7" fmla="*/ 34 h 69"/>
                  <a:gd name="T8" fmla="*/ 0 w 56"/>
                  <a:gd name="T9" fmla="*/ 63 h 69"/>
                  <a:gd name="T10" fmla="*/ 6 w 56"/>
                  <a:gd name="T11" fmla="*/ 69 h 69"/>
                  <a:gd name="T12" fmla="*/ 49 w 56"/>
                  <a:gd name="T13" fmla="*/ 30 h 69"/>
                  <a:gd name="T14" fmla="*/ 49 w 56"/>
                  <a:gd name="T15" fmla="*/ 30 h 69"/>
                  <a:gd name="T16" fmla="*/ 50 w 56"/>
                  <a:gd name="T17" fmla="*/ 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69">
                    <a:moveTo>
                      <a:pt x="50" y="8"/>
                    </a:moveTo>
                    <a:cubicBezTo>
                      <a:pt x="44" y="1"/>
                      <a:pt x="34" y="0"/>
                      <a:pt x="27" y="6"/>
                    </a:cubicBezTo>
                    <a:cubicBezTo>
                      <a:pt x="20" y="13"/>
                      <a:pt x="20" y="23"/>
                      <a:pt x="26" y="30"/>
                    </a:cubicBezTo>
                    <a:cubicBezTo>
                      <a:pt x="28" y="32"/>
                      <a:pt x="30" y="33"/>
                      <a:pt x="33" y="3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55" y="24"/>
                      <a:pt x="56" y="14"/>
                      <a:pt x="5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38"/>
              <p:cNvSpPr>
                <a:spLocks/>
              </p:cNvSpPr>
              <p:nvPr/>
            </p:nvSpPr>
            <p:spPr bwMode="auto">
              <a:xfrm>
                <a:off x="5053648" y="3644506"/>
                <a:ext cx="65088" cy="120650"/>
              </a:xfrm>
              <a:custGeom>
                <a:avLst/>
                <a:gdLst>
                  <a:gd name="T0" fmla="*/ 12 w 17"/>
                  <a:gd name="T1" fmla="*/ 2 h 32"/>
                  <a:gd name="T2" fmla="*/ 3 w 17"/>
                  <a:gd name="T3" fmla="*/ 4 h 32"/>
                  <a:gd name="T4" fmla="*/ 6 w 17"/>
                  <a:gd name="T5" fmla="*/ 14 h 32"/>
                  <a:gd name="T6" fmla="*/ 9 w 17"/>
                  <a:gd name="T7" fmla="*/ 14 h 32"/>
                  <a:gd name="T8" fmla="*/ 0 w 17"/>
                  <a:gd name="T9" fmla="*/ 30 h 32"/>
                  <a:gd name="T10" fmla="*/ 3 w 17"/>
                  <a:gd name="T11" fmla="*/ 32 h 32"/>
                  <a:gd name="T12" fmla="*/ 15 w 17"/>
                  <a:gd name="T13" fmla="*/ 11 h 32"/>
                  <a:gd name="T14" fmla="*/ 15 w 17"/>
                  <a:gd name="T15" fmla="*/ 11 h 32"/>
                  <a:gd name="T16" fmla="*/ 12 w 17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32">
                    <a:moveTo>
                      <a:pt x="12" y="2"/>
                    </a:moveTo>
                    <a:cubicBezTo>
                      <a:pt x="9" y="0"/>
                      <a:pt x="5" y="1"/>
                      <a:pt x="3" y="4"/>
                    </a:cubicBezTo>
                    <a:cubicBezTo>
                      <a:pt x="1" y="8"/>
                      <a:pt x="2" y="12"/>
                      <a:pt x="6" y="14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8"/>
                      <a:pt x="16" y="4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39"/>
              <p:cNvSpPr>
                <a:spLocks/>
              </p:cNvSpPr>
              <p:nvPr/>
            </p:nvSpPr>
            <p:spPr bwMode="auto">
              <a:xfrm>
                <a:off x="4434523" y="3628631"/>
                <a:ext cx="95250" cy="49213"/>
              </a:xfrm>
              <a:custGeom>
                <a:avLst/>
                <a:gdLst>
                  <a:gd name="T0" fmla="*/ 1 w 25"/>
                  <a:gd name="T1" fmla="*/ 3 h 13"/>
                  <a:gd name="T2" fmla="*/ 17 w 25"/>
                  <a:gd name="T3" fmla="*/ 11 h 13"/>
                  <a:gd name="T4" fmla="*/ 25 w 25"/>
                  <a:gd name="T5" fmla="*/ 0 h 13"/>
                  <a:gd name="T6" fmla="*/ 0 w 25"/>
                  <a:gd name="T7" fmla="*/ 0 h 13"/>
                  <a:gd name="T8" fmla="*/ 1 w 25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">
                    <a:moveTo>
                      <a:pt x="1" y="3"/>
                    </a:moveTo>
                    <a:cubicBezTo>
                      <a:pt x="3" y="10"/>
                      <a:pt x="10" y="13"/>
                      <a:pt x="17" y="11"/>
                    </a:cubicBezTo>
                    <a:cubicBezTo>
                      <a:pt x="22" y="9"/>
                      <a:pt x="25" y="5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0"/>
              <p:cNvSpPr>
                <a:spLocks/>
              </p:cNvSpPr>
              <p:nvPr/>
            </p:nvSpPr>
            <p:spPr bwMode="auto">
              <a:xfrm>
                <a:off x="4182111" y="3628631"/>
                <a:ext cx="161925" cy="273050"/>
              </a:xfrm>
              <a:custGeom>
                <a:avLst/>
                <a:gdLst>
                  <a:gd name="T0" fmla="*/ 0 w 43"/>
                  <a:gd name="T1" fmla="*/ 72 h 72"/>
                  <a:gd name="T2" fmla="*/ 11 w 43"/>
                  <a:gd name="T3" fmla="*/ 72 h 72"/>
                  <a:gd name="T4" fmla="*/ 11 w 43"/>
                  <a:gd name="T5" fmla="*/ 13 h 72"/>
                  <a:gd name="T6" fmla="*/ 22 w 43"/>
                  <a:gd name="T7" fmla="*/ 16 h 72"/>
                  <a:gd name="T8" fmla="*/ 43 w 43"/>
                  <a:gd name="T9" fmla="*/ 0 h 72"/>
                  <a:gd name="T10" fmla="*/ 0 w 43"/>
                  <a:gd name="T11" fmla="*/ 0 h 72"/>
                  <a:gd name="T12" fmla="*/ 0 w 43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2">
                    <a:moveTo>
                      <a:pt x="0" y="72"/>
                    </a:moveTo>
                    <a:cubicBezTo>
                      <a:pt x="11" y="72"/>
                      <a:pt x="11" y="72"/>
                      <a:pt x="11" y="7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5"/>
                      <a:pt x="18" y="16"/>
                      <a:pt x="22" y="16"/>
                    </a:cubicBezTo>
                    <a:cubicBezTo>
                      <a:pt x="32" y="16"/>
                      <a:pt x="41" y="9"/>
                      <a:pt x="4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1"/>
              <p:cNvSpPr>
                <a:spLocks/>
              </p:cNvSpPr>
              <p:nvPr/>
            </p:nvSpPr>
            <p:spPr bwMode="auto">
              <a:xfrm>
                <a:off x="4344036" y="3628631"/>
                <a:ext cx="79375" cy="98425"/>
              </a:xfrm>
              <a:custGeom>
                <a:avLst/>
                <a:gdLst>
                  <a:gd name="T0" fmla="*/ 9 w 21"/>
                  <a:gd name="T1" fmla="*/ 2 h 26"/>
                  <a:gd name="T2" fmla="*/ 13 w 21"/>
                  <a:gd name="T3" fmla="*/ 4 h 26"/>
                  <a:gd name="T4" fmla="*/ 0 w 21"/>
                  <a:gd name="T5" fmla="*/ 24 h 26"/>
                  <a:gd name="T6" fmla="*/ 4 w 21"/>
                  <a:gd name="T7" fmla="*/ 26 h 26"/>
                  <a:gd name="T8" fmla="*/ 21 w 21"/>
                  <a:gd name="T9" fmla="*/ 0 h 26"/>
                  <a:gd name="T10" fmla="*/ 6 w 21"/>
                  <a:gd name="T11" fmla="*/ 0 h 26"/>
                  <a:gd name="T12" fmla="*/ 9 w 21"/>
                  <a:gd name="T1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6">
                    <a:moveTo>
                      <a:pt x="9" y="2"/>
                    </a:moveTo>
                    <a:cubicBezTo>
                      <a:pt x="10" y="3"/>
                      <a:pt x="12" y="3"/>
                      <a:pt x="13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2"/>
              <p:cNvSpPr>
                <a:spLocks/>
              </p:cNvSpPr>
              <p:nvPr/>
            </p:nvSpPr>
            <p:spPr bwMode="auto">
              <a:xfrm>
                <a:off x="3861436" y="3822306"/>
                <a:ext cx="109538" cy="85725"/>
              </a:xfrm>
              <a:custGeom>
                <a:avLst/>
                <a:gdLst>
                  <a:gd name="T0" fmla="*/ 17 w 29"/>
                  <a:gd name="T1" fmla="*/ 10 h 23"/>
                  <a:gd name="T2" fmla="*/ 15 w 29"/>
                  <a:gd name="T3" fmla="*/ 13 h 23"/>
                  <a:gd name="T4" fmla="*/ 2 w 29"/>
                  <a:gd name="T5" fmla="*/ 0 h 23"/>
                  <a:gd name="T6" fmla="*/ 0 w 29"/>
                  <a:gd name="T7" fmla="*/ 2 h 23"/>
                  <a:gd name="T8" fmla="*/ 17 w 29"/>
                  <a:gd name="T9" fmla="*/ 20 h 23"/>
                  <a:gd name="T10" fmla="*/ 17 w 29"/>
                  <a:gd name="T11" fmla="*/ 20 h 23"/>
                  <a:gd name="T12" fmla="*/ 26 w 29"/>
                  <a:gd name="T13" fmla="*/ 20 h 23"/>
                  <a:gd name="T14" fmla="*/ 27 w 29"/>
                  <a:gd name="T15" fmla="*/ 11 h 23"/>
                  <a:gd name="T16" fmla="*/ 17 w 29"/>
                  <a:gd name="T17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3">
                    <a:moveTo>
                      <a:pt x="17" y="10"/>
                    </a:moveTo>
                    <a:cubicBezTo>
                      <a:pt x="16" y="11"/>
                      <a:pt x="15" y="12"/>
                      <a:pt x="15" y="1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9" y="23"/>
                      <a:pt x="24" y="23"/>
                      <a:pt x="26" y="20"/>
                    </a:cubicBezTo>
                    <a:cubicBezTo>
                      <a:pt x="29" y="18"/>
                      <a:pt x="29" y="13"/>
                      <a:pt x="27" y="11"/>
                    </a:cubicBezTo>
                    <a:cubicBezTo>
                      <a:pt x="24" y="8"/>
                      <a:pt x="20" y="8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3"/>
              <p:cNvSpPr>
                <a:spLocks/>
              </p:cNvSpPr>
              <p:nvPr/>
            </p:nvSpPr>
            <p:spPr bwMode="auto">
              <a:xfrm>
                <a:off x="3963036" y="3757219"/>
                <a:ext cx="211138" cy="219075"/>
              </a:xfrm>
              <a:custGeom>
                <a:avLst/>
                <a:gdLst>
                  <a:gd name="T0" fmla="*/ 23 w 56"/>
                  <a:gd name="T1" fmla="*/ 28 h 58"/>
                  <a:gd name="T2" fmla="*/ 56 w 56"/>
                  <a:gd name="T3" fmla="*/ 6 h 58"/>
                  <a:gd name="T4" fmla="*/ 52 w 56"/>
                  <a:gd name="T5" fmla="*/ 0 h 58"/>
                  <a:gd name="T6" fmla="*/ 8 w 56"/>
                  <a:gd name="T7" fmla="*/ 29 h 58"/>
                  <a:gd name="T8" fmla="*/ 8 w 56"/>
                  <a:gd name="T9" fmla="*/ 29 h 58"/>
                  <a:gd name="T10" fmla="*/ 4 w 56"/>
                  <a:gd name="T11" fmla="*/ 49 h 58"/>
                  <a:gd name="T12" fmla="*/ 25 w 56"/>
                  <a:gd name="T13" fmla="*/ 53 h 58"/>
                  <a:gd name="T14" fmla="*/ 29 w 56"/>
                  <a:gd name="T15" fmla="*/ 33 h 58"/>
                  <a:gd name="T16" fmla="*/ 23 w 56"/>
                  <a:gd name="T17" fmla="*/ 2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8">
                    <a:moveTo>
                      <a:pt x="23" y="28"/>
                    </a:moveTo>
                    <a:cubicBezTo>
                      <a:pt x="56" y="6"/>
                      <a:pt x="56" y="6"/>
                      <a:pt x="56" y="6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2" y="34"/>
                      <a:pt x="0" y="43"/>
                      <a:pt x="4" y="49"/>
                    </a:cubicBezTo>
                    <a:cubicBezTo>
                      <a:pt x="9" y="56"/>
                      <a:pt x="18" y="58"/>
                      <a:pt x="25" y="53"/>
                    </a:cubicBezTo>
                    <a:cubicBezTo>
                      <a:pt x="32" y="49"/>
                      <a:pt x="33" y="40"/>
                      <a:pt x="29" y="33"/>
                    </a:cubicBezTo>
                    <a:cubicBezTo>
                      <a:pt x="27" y="31"/>
                      <a:pt x="25" y="29"/>
                      <a:pt x="2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4"/>
              <p:cNvSpPr>
                <a:spLocks/>
              </p:cNvSpPr>
              <p:nvPr/>
            </p:nvSpPr>
            <p:spPr bwMode="auto">
              <a:xfrm>
                <a:off x="4094798" y="3882631"/>
                <a:ext cx="169863" cy="192088"/>
              </a:xfrm>
              <a:custGeom>
                <a:avLst/>
                <a:gdLst>
                  <a:gd name="T0" fmla="*/ 25 w 45"/>
                  <a:gd name="T1" fmla="*/ 26 h 51"/>
                  <a:gd name="T2" fmla="*/ 20 w 45"/>
                  <a:gd name="T3" fmla="*/ 30 h 51"/>
                  <a:gd name="T4" fmla="*/ 5 w 45"/>
                  <a:gd name="T5" fmla="*/ 0 h 51"/>
                  <a:gd name="T6" fmla="*/ 0 w 45"/>
                  <a:gd name="T7" fmla="*/ 3 h 51"/>
                  <a:gd name="T8" fmla="*/ 20 w 45"/>
                  <a:gd name="T9" fmla="*/ 42 h 51"/>
                  <a:gd name="T10" fmla="*/ 20 w 45"/>
                  <a:gd name="T11" fmla="*/ 42 h 51"/>
                  <a:gd name="T12" fmla="*/ 36 w 45"/>
                  <a:gd name="T13" fmla="*/ 48 h 51"/>
                  <a:gd name="T14" fmla="*/ 42 w 45"/>
                  <a:gd name="T15" fmla="*/ 31 h 51"/>
                  <a:gd name="T16" fmla="*/ 25 w 45"/>
                  <a:gd name="T17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1">
                    <a:moveTo>
                      <a:pt x="25" y="26"/>
                    </a:moveTo>
                    <a:cubicBezTo>
                      <a:pt x="23" y="27"/>
                      <a:pt x="21" y="28"/>
                      <a:pt x="20" y="3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3" y="48"/>
                      <a:pt x="30" y="51"/>
                      <a:pt x="36" y="48"/>
                    </a:cubicBezTo>
                    <a:cubicBezTo>
                      <a:pt x="42" y="45"/>
                      <a:pt x="45" y="37"/>
                      <a:pt x="42" y="31"/>
                    </a:cubicBezTo>
                    <a:cubicBezTo>
                      <a:pt x="39" y="25"/>
                      <a:pt x="31" y="22"/>
                      <a:pt x="25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45"/>
              <p:cNvSpPr>
                <a:spLocks/>
              </p:cNvSpPr>
              <p:nvPr/>
            </p:nvSpPr>
            <p:spPr bwMode="auto">
              <a:xfrm>
                <a:off x="4774248" y="3090469"/>
                <a:ext cx="412750" cy="290513"/>
              </a:xfrm>
              <a:custGeom>
                <a:avLst/>
                <a:gdLst>
                  <a:gd name="T0" fmla="*/ 36 w 109"/>
                  <a:gd name="T1" fmla="*/ 56 h 77"/>
                  <a:gd name="T2" fmla="*/ 87 w 109"/>
                  <a:gd name="T3" fmla="*/ 65 h 77"/>
                  <a:gd name="T4" fmla="*/ 98 w 109"/>
                  <a:gd name="T5" fmla="*/ 14 h 77"/>
                  <a:gd name="T6" fmla="*/ 81 w 109"/>
                  <a:gd name="T7" fmla="*/ 0 h 77"/>
                  <a:gd name="T8" fmla="*/ 53 w 109"/>
                  <a:gd name="T9" fmla="*/ 0 h 77"/>
                  <a:gd name="T10" fmla="*/ 47 w 109"/>
                  <a:gd name="T11" fmla="*/ 3 h 77"/>
                  <a:gd name="T12" fmla="*/ 34 w 109"/>
                  <a:gd name="T13" fmla="*/ 18 h 77"/>
                  <a:gd name="T14" fmla="*/ 22 w 109"/>
                  <a:gd name="T15" fmla="*/ 0 h 77"/>
                  <a:gd name="T16" fmla="*/ 0 w 109"/>
                  <a:gd name="T17" fmla="*/ 0 h 77"/>
                  <a:gd name="T18" fmla="*/ 36 w 109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77">
                    <a:moveTo>
                      <a:pt x="36" y="56"/>
                    </a:moveTo>
                    <a:cubicBezTo>
                      <a:pt x="48" y="72"/>
                      <a:pt x="70" y="77"/>
                      <a:pt x="87" y="65"/>
                    </a:cubicBezTo>
                    <a:cubicBezTo>
                      <a:pt x="104" y="54"/>
                      <a:pt x="109" y="31"/>
                      <a:pt x="98" y="14"/>
                    </a:cubicBezTo>
                    <a:cubicBezTo>
                      <a:pt x="94" y="8"/>
                      <a:pt x="88" y="3"/>
                      <a:pt x="8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1" y="1"/>
                      <a:pt x="49" y="2"/>
                      <a:pt x="47" y="3"/>
                    </a:cubicBezTo>
                    <a:cubicBezTo>
                      <a:pt x="41" y="7"/>
                      <a:pt x="36" y="12"/>
                      <a:pt x="34" y="1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56"/>
                      <a:pt x="36" y="56"/>
                      <a:pt x="3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46"/>
              <p:cNvSpPr>
                <a:spLocks/>
              </p:cNvSpPr>
              <p:nvPr/>
            </p:nvSpPr>
            <p:spPr bwMode="auto">
              <a:xfrm>
                <a:off x="4926648" y="3387331"/>
                <a:ext cx="252413" cy="241300"/>
              </a:xfrm>
              <a:custGeom>
                <a:avLst/>
                <a:gdLst>
                  <a:gd name="T0" fmla="*/ 49 w 67"/>
                  <a:gd name="T1" fmla="*/ 59 h 64"/>
                  <a:gd name="T2" fmla="*/ 60 w 67"/>
                  <a:gd name="T3" fmla="*/ 19 h 64"/>
                  <a:gd name="T4" fmla="*/ 19 w 67"/>
                  <a:gd name="T5" fmla="*/ 7 h 64"/>
                  <a:gd name="T6" fmla="*/ 8 w 67"/>
                  <a:gd name="T7" fmla="*/ 48 h 64"/>
                  <a:gd name="T8" fmla="*/ 18 w 67"/>
                  <a:gd name="T9" fmla="*/ 59 h 64"/>
                  <a:gd name="T10" fmla="*/ 9 w 67"/>
                  <a:gd name="T11" fmla="*/ 64 h 64"/>
                  <a:gd name="T12" fmla="*/ 40 w 67"/>
                  <a:gd name="T13" fmla="*/ 64 h 64"/>
                  <a:gd name="T14" fmla="*/ 49 w 67"/>
                  <a:gd name="T15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64">
                    <a:moveTo>
                      <a:pt x="49" y="59"/>
                    </a:moveTo>
                    <a:cubicBezTo>
                      <a:pt x="62" y="51"/>
                      <a:pt x="67" y="33"/>
                      <a:pt x="60" y="19"/>
                    </a:cubicBezTo>
                    <a:cubicBezTo>
                      <a:pt x="52" y="5"/>
                      <a:pt x="34" y="0"/>
                      <a:pt x="19" y="7"/>
                    </a:cubicBezTo>
                    <a:cubicBezTo>
                      <a:pt x="5" y="15"/>
                      <a:pt x="0" y="33"/>
                      <a:pt x="8" y="48"/>
                    </a:cubicBezTo>
                    <a:cubicBezTo>
                      <a:pt x="10" y="53"/>
                      <a:pt x="14" y="56"/>
                      <a:pt x="18" y="59"/>
                    </a:cubicBezTo>
                    <a:cubicBezTo>
                      <a:pt x="9" y="64"/>
                      <a:pt x="9" y="64"/>
                      <a:pt x="9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9" y="59"/>
                      <a:pt x="49" y="59"/>
                      <a:pt x="49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47"/>
              <p:cNvSpPr>
                <a:spLocks/>
              </p:cNvSpPr>
              <p:nvPr/>
            </p:nvSpPr>
            <p:spPr bwMode="auto">
              <a:xfrm>
                <a:off x="4628198" y="3165081"/>
                <a:ext cx="315913" cy="263525"/>
              </a:xfrm>
              <a:custGeom>
                <a:avLst/>
                <a:gdLst>
                  <a:gd name="T0" fmla="*/ 37 w 84"/>
                  <a:gd name="T1" fmla="*/ 9 h 70"/>
                  <a:gd name="T2" fmla="*/ 9 w 84"/>
                  <a:gd name="T3" fmla="*/ 7 h 70"/>
                  <a:gd name="T4" fmla="*/ 7 w 84"/>
                  <a:gd name="T5" fmla="*/ 35 h 70"/>
                  <a:gd name="T6" fmla="*/ 35 w 84"/>
                  <a:gd name="T7" fmla="*/ 37 h 70"/>
                  <a:gd name="T8" fmla="*/ 41 w 84"/>
                  <a:gd name="T9" fmla="*/ 29 h 70"/>
                  <a:gd name="T10" fmla="*/ 76 w 84"/>
                  <a:gd name="T11" fmla="*/ 70 h 70"/>
                  <a:gd name="T12" fmla="*/ 84 w 84"/>
                  <a:gd name="T13" fmla="*/ 63 h 70"/>
                  <a:gd name="T14" fmla="*/ 37 w 84"/>
                  <a:gd name="T15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70">
                    <a:moveTo>
                      <a:pt x="37" y="9"/>
                    </a:moveTo>
                    <a:cubicBezTo>
                      <a:pt x="30" y="1"/>
                      <a:pt x="18" y="0"/>
                      <a:pt x="9" y="7"/>
                    </a:cubicBezTo>
                    <a:cubicBezTo>
                      <a:pt x="1" y="14"/>
                      <a:pt x="0" y="27"/>
                      <a:pt x="7" y="35"/>
                    </a:cubicBezTo>
                    <a:cubicBezTo>
                      <a:pt x="14" y="44"/>
                      <a:pt x="27" y="45"/>
                      <a:pt x="35" y="37"/>
                    </a:cubicBezTo>
                    <a:cubicBezTo>
                      <a:pt x="38" y="35"/>
                      <a:pt x="40" y="32"/>
                      <a:pt x="41" y="29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37" y="9"/>
                      <a:pt x="37" y="9"/>
                      <a:pt x="3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48"/>
              <p:cNvSpPr>
                <a:spLocks/>
              </p:cNvSpPr>
              <p:nvPr/>
            </p:nvSpPr>
            <p:spPr bwMode="auto">
              <a:xfrm>
                <a:off x="4639311" y="3504806"/>
                <a:ext cx="271463" cy="123825"/>
              </a:xfrm>
              <a:custGeom>
                <a:avLst/>
                <a:gdLst>
                  <a:gd name="T0" fmla="*/ 145 w 171"/>
                  <a:gd name="T1" fmla="*/ 0 h 78"/>
                  <a:gd name="T2" fmla="*/ 0 w 171"/>
                  <a:gd name="T3" fmla="*/ 78 h 78"/>
                  <a:gd name="T4" fmla="*/ 112 w 171"/>
                  <a:gd name="T5" fmla="*/ 78 h 78"/>
                  <a:gd name="T6" fmla="*/ 171 w 171"/>
                  <a:gd name="T7" fmla="*/ 48 h 78"/>
                  <a:gd name="T8" fmla="*/ 145 w 171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78">
                    <a:moveTo>
                      <a:pt x="145" y="0"/>
                    </a:moveTo>
                    <a:lnTo>
                      <a:pt x="0" y="78"/>
                    </a:lnTo>
                    <a:lnTo>
                      <a:pt x="112" y="78"/>
                    </a:lnTo>
                    <a:lnTo>
                      <a:pt x="171" y="48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49"/>
              <p:cNvSpPr>
                <a:spLocks/>
              </p:cNvSpPr>
              <p:nvPr/>
            </p:nvSpPr>
            <p:spPr bwMode="auto">
              <a:xfrm>
                <a:off x="3758248" y="3090469"/>
                <a:ext cx="385763" cy="538163"/>
              </a:xfrm>
              <a:custGeom>
                <a:avLst/>
                <a:gdLst>
                  <a:gd name="T0" fmla="*/ 62 w 102"/>
                  <a:gd name="T1" fmla="*/ 93 h 143"/>
                  <a:gd name="T2" fmla="*/ 36 w 102"/>
                  <a:gd name="T3" fmla="*/ 94 h 143"/>
                  <a:gd name="T4" fmla="*/ 57 w 102"/>
                  <a:gd name="T5" fmla="*/ 0 h 143"/>
                  <a:gd name="T6" fmla="*/ 31 w 102"/>
                  <a:gd name="T7" fmla="*/ 0 h 143"/>
                  <a:gd name="T8" fmla="*/ 1 w 102"/>
                  <a:gd name="T9" fmla="*/ 133 h 143"/>
                  <a:gd name="T10" fmla="*/ 1 w 102"/>
                  <a:gd name="T11" fmla="*/ 133 h 143"/>
                  <a:gd name="T12" fmla="*/ 0 w 102"/>
                  <a:gd name="T13" fmla="*/ 143 h 143"/>
                  <a:gd name="T14" fmla="*/ 102 w 102"/>
                  <a:gd name="T15" fmla="*/ 143 h 143"/>
                  <a:gd name="T16" fmla="*/ 62 w 102"/>
                  <a:gd name="T17" fmla="*/ 9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143">
                    <a:moveTo>
                      <a:pt x="62" y="93"/>
                    </a:moveTo>
                    <a:cubicBezTo>
                      <a:pt x="53" y="91"/>
                      <a:pt x="44" y="92"/>
                      <a:pt x="36" y="94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" y="133"/>
                      <a:pt x="1" y="133"/>
                      <a:pt x="1" y="133"/>
                    </a:cubicBezTo>
                    <a:cubicBezTo>
                      <a:pt x="1" y="133"/>
                      <a:pt x="1" y="133"/>
                      <a:pt x="1" y="133"/>
                    </a:cubicBezTo>
                    <a:cubicBezTo>
                      <a:pt x="0" y="136"/>
                      <a:pt x="0" y="140"/>
                      <a:pt x="0" y="143"/>
                    </a:cubicBezTo>
                    <a:cubicBezTo>
                      <a:pt x="102" y="143"/>
                      <a:pt x="102" y="143"/>
                      <a:pt x="102" y="143"/>
                    </a:cubicBezTo>
                    <a:cubicBezTo>
                      <a:pt x="102" y="120"/>
                      <a:pt x="86" y="98"/>
                      <a:pt x="62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0"/>
              <p:cNvSpPr>
                <a:spLocks/>
              </p:cNvSpPr>
              <p:nvPr/>
            </p:nvSpPr>
            <p:spPr bwMode="auto">
              <a:xfrm>
                <a:off x="4461511" y="3090469"/>
                <a:ext cx="106363" cy="52388"/>
              </a:xfrm>
              <a:custGeom>
                <a:avLst/>
                <a:gdLst>
                  <a:gd name="T0" fmla="*/ 7 w 67"/>
                  <a:gd name="T1" fmla="*/ 33 h 33"/>
                  <a:gd name="T2" fmla="*/ 67 w 67"/>
                  <a:gd name="T3" fmla="*/ 0 h 33"/>
                  <a:gd name="T4" fmla="*/ 38 w 67"/>
                  <a:gd name="T5" fmla="*/ 0 h 33"/>
                  <a:gd name="T6" fmla="*/ 0 w 67"/>
                  <a:gd name="T7" fmla="*/ 21 h 33"/>
                  <a:gd name="T8" fmla="*/ 7 w 67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33">
                    <a:moveTo>
                      <a:pt x="7" y="33"/>
                    </a:moveTo>
                    <a:lnTo>
                      <a:pt x="67" y="0"/>
                    </a:lnTo>
                    <a:lnTo>
                      <a:pt x="38" y="0"/>
                    </a:lnTo>
                    <a:lnTo>
                      <a:pt x="0" y="21"/>
                    </a:lnTo>
                    <a:lnTo>
                      <a:pt x="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1"/>
              <p:cNvSpPr>
                <a:spLocks/>
              </p:cNvSpPr>
              <p:nvPr/>
            </p:nvSpPr>
            <p:spPr bwMode="auto">
              <a:xfrm>
                <a:off x="4582161" y="3090469"/>
                <a:ext cx="95250" cy="44450"/>
              </a:xfrm>
              <a:custGeom>
                <a:avLst/>
                <a:gdLst>
                  <a:gd name="T0" fmla="*/ 2 w 25"/>
                  <a:gd name="T1" fmla="*/ 4 h 12"/>
                  <a:gd name="T2" fmla="*/ 19 w 25"/>
                  <a:gd name="T3" fmla="*/ 9 h 12"/>
                  <a:gd name="T4" fmla="*/ 25 w 25"/>
                  <a:gd name="T5" fmla="*/ 0 h 12"/>
                  <a:gd name="T6" fmla="*/ 0 w 25"/>
                  <a:gd name="T7" fmla="*/ 0 h 12"/>
                  <a:gd name="T8" fmla="*/ 2 w 25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2">
                    <a:moveTo>
                      <a:pt x="2" y="4"/>
                    </a:moveTo>
                    <a:cubicBezTo>
                      <a:pt x="5" y="10"/>
                      <a:pt x="13" y="12"/>
                      <a:pt x="19" y="9"/>
                    </a:cubicBezTo>
                    <a:cubicBezTo>
                      <a:pt x="22" y="7"/>
                      <a:pt x="24" y="4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2"/>
              <p:cNvSpPr>
                <a:spLocks/>
              </p:cNvSpPr>
              <p:nvPr/>
            </p:nvSpPr>
            <p:spPr bwMode="auto">
              <a:xfrm>
                <a:off x="4647248" y="3334944"/>
                <a:ext cx="263525" cy="173038"/>
              </a:xfrm>
              <a:custGeom>
                <a:avLst/>
                <a:gdLst>
                  <a:gd name="T0" fmla="*/ 27 w 70"/>
                  <a:gd name="T1" fmla="*/ 5 h 46"/>
                  <a:gd name="T2" fmla="*/ 6 w 70"/>
                  <a:gd name="T3" fmla="*/ 7 h 46"/>
                  <a:gd name="T4" fmla="*/ 8 w 70"/>
                  <a:gd name="T5" fmla="*/ 29 h 46"/>
                  <a:gd name="T6" fmla="*/ 30 w 70"/>
                  <a:gd name="T7" fmla="*/ 27 h 46"/>
                  <a:gd name="T8" fmla="*/ 33 w 70"/>
                  <a:gd name="T9" fmla="*/ 20 h 46"/>
                  <a:gd name="T10" fmla="*/ 65 w 70"/>
                  <a:gd name="T11" fmla="*/ 46 h 46"/>
                  <a:gd name="T12" fmla="*/ 70 w 70"/>
                  <a:gd name="T13" fmla="*/ 40 h 46"/>
                  <a:gd name="T14" fmla="*/ 27 w 70"/>
                  <a:gd name="T15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46">
                    <a:moveTo>
                      <a:pt x="27" y="5"/>
                    </a:moveTo>
                    <a:cubicBezTo>
                      <a:pt x="21" y="0"/>
                      <a:pt x="11" y="1"/>
                      <a:pt x="6" y="7"/>
                    </a:cubicBezTo>
                    <a:cubicBezTo>
                      <a:pt x="0" y="14"/>
                      <a:pt x="1" y="24"/>
                      <a:pt x="8" y="29"/>
                    </a:cubicBezTo>
                    <a:cubicBezTo>
                      <a:pt x="15" y="35"/>
                      <a:pt x="24" y="34"/>
                      <a:pt x="30" y="27"/>
                    </a:cubicBezTo>
                    <a:cubicBezTo>
                      <a:pt x="31" y="25"/>
                      <a:pt x="33" y="22"/>
                      <a:pt x="33" y="20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27" y="5"/>
                      <a:pt x="27" y="5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3"/>
              <p:cNvSpPr>
                <a:spLocks/>
              </p:cNvSpPr>
              <p:nvPr/>
            </p:nvSpPr>
            <p:spPr bwMode="auto">
              <a:xfrm>
                <a:off x="4532948" y="3115869"/>
                <a:ext cx="101600" cy="106363"/>
              </a:xfrm>
              <a:custGeom>
                <a:avLst/>
                <a:gdLst>
                  <a:gd name="T0" fmla="*/ 25 w 27"/>
                  <a:gd name="T1" fmla="*/ 28 h 28"/>
                  <a:gd name="T2" fmla="*/ 27 w 27"/>
                  <a:gd name="T3" fmla="*/ 25 h 28"/>
                  <a:gd name="T4" fmla="*/ 11 w 27"/>
                  <a:gd name="T5" fmla="*/ 14 h 28"/>
                  <a:gd name="T6" fmla="*/ 14 w 27"/>
                  <a:gd name="T7" fmla="*/ 12 h 28"/>
                  <a:gd name="T8" fmla="*/ 11 w 27"/>
                  <a:gd name="T9" fmla="*/ 2 h 28"/>
                  <a:gd name="T10" fmla="*/ 2 w 27"/>
                  <a:gd name="T11" fmla="*/ 4 h 28"/>
                  <a:gd name="T12" fmla="*/ 4 w 27"/>
                  <a:gd name="T13" fmla="*/ 14 h 28"/>
                  <a:gd name="T14" fmla="*/ 4 w 27"/>
                  <a:gd name="T15" fmla="*/ 14 h 28"/>
                  <a:gd name="T16" fmla="*/ 25 w 27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8">
                    <a:moveTo>
                      <a:pt x="25" y="28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3" y="13"/>
                      <a:pt x="14" y="12"/>
                    </a:cubicBezTo>
                    <a:cubicBezTo>
                      <a:pt x="16" y="9"/>
                      <a:pt x="15" y="4"/>
                      <a:pt x="11" y="2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0" y="8"/>
                      <a:pt x="0" y="12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lnTo>
                      <a:pt x="2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5058411" y="3342881"/>
                <a:ext cx="128588" cy="60325"/>
              </a:xfrm>
              <a:custGeom>
                <a:avLst/>
                <a:gdLst>
                  <a:gd name="T0" fmla="*/ 28 w 34"/>
                  <a:gd name="T1" fmla="*/ 1 h 16"/>
                  <a:gd name="T2" fmla="*/ 19 w 34"/>
                  <a:gd name="T3" fmla="*/ 7 h 16"/>
                  <a:gd name="T4" fmla="*/ 20 w 34"/>
                  <a:gd name="T5" fmla="*/ 10 h 16"/>
                  <a:gd name="T6" fmla="*/ 1 w 34"/>
                  <a:gd name="T7" fmla="*/ 7 h 16"/>
                  <a:gd name="T8" fmla="*/ 0 w 34"/>
                  <a:gd name="T9" fmla="*/ 10 h 16"/>
                  <a:gd name="T10" fmla="*/ 25 w 34"/>
                  <a:gd name="T11" fmla="*/ 15 h 16"/>
                  <a:gd name="T12" fmla="*/ 25 w 34"/>
                  <a:gd name="T13" fmla="*/ 15 h 16"/>
                  <a:gd name="T14" fmla="*/ 33 w 34"/>
                  <a:gd name="T15" fmla="*/ 9 h 16"/>
                  <a:gd name="T16" fmla="*/ 28 w 34"/>
                  <a:gd name="T1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6">
                    <a:moveTo>
                      <a:pt x="28" y="1"/>
                    </a:moveTo>
                    <a:cubicBezTo>
                      <a:pt x="24" y="0"/>
                      <a:pt x="20" y="3"/>
                      <a:pt x="19" y="7"/>
                    </a:cubicBezTo>
                    <a:cubicBezTo>
                      <a:pt x="19" y="8"/>
                      <a:pt x="19" y="9"/>
                      <a:pt x="20" y="1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9" y="16"/>
                      <a:pt x="33" y="13"/>
                      <a:pt x="33" y="9"/>
                    </a:cubicBezTo>
                    <a:cubicBezTo>
                      <a:pt x="34" y="5"/>
                      <a:pt x="32" y="1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55"/>
              <p:cNvSpPr>
                <a:spLocks/>
              </p:cNvSpPr>
              <p:nvPr/>
            </p:nvSpPr>
            <p:spPr bwMode="auto">
              <a:xfrm>
                <a:off x="4434523" y="3527031"/>
                <a:ext cx="196850" cy="101600"/>
              </a:xfrm>
              <a:custGeom>
                <a:avLst/>
                <a:gdLst>
                  <a:gd name="T0" fmla="*/ 24 w 52"/>
                  <a:gd name="T1" fmla="*/ 22 h 27"/>
                  <a:gd name="T2" fmla="*/ 21 w 52"/>
                  <a:gd name="T3" fmla="*/ 17 h 27"/>
                  <a:gd name="T4" fmla="*/ 52 w 52"/>
                  <a:gd name="T5" fmla="*/ 6 h 27"/>
                  <a:gd name="T6" fmla="*/ 50 w 52"/>
                  <a:gd name="T7" fmla="*/ 0 h 27"/>
                  <a:gd name="T8" fmla="*/ 8 w 52"/>
                  <a:gd name="T9" fmla="*/ 15 h 27"/>
                  <a:gd name="T10" fmla="*/ 8 w 52"/>
                  <a:gd name="T11" fmla="*/ 15 h 27"/>
                  <a:gd name="T12" fmla="*/ 0 w 52"/>
                  <a:gd name="T13" fmla="*/ 27 h 27"/>
                  <a:gd name="T14" fmla="*/ 25 w 52"/>
                  <a:gd name="T15" fmla="*/ 27 h 27"/>
                  <a:gd name="T16" fmla="*/ 24 w 52"/>
                  <a:gd name="T17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27">
                    <a:moveTo>
                      <a:pt x="24" y="22"/>
                    </a:moveTo>
                    <a:cubicBezTo>
                      <a:pt x="24" y="20"/>
                      <a:pt x="22" y="18"/>
                      <a:pt x="21" y="17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3" y="17"/>
                      <a:pt x="0" y="22"/>
                      <a:pt x="0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5"/>
                      <a:pt x="25" y="24"/>
                      <a:pt x="2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Rectangle 56"/>
              <p:cNvSpPr>
                <a:spLocks noChangeArrowheads="1"/>
              </p:cNvSpPr>
              <p:nvPr/>
            </p:nvSpPr>
            <p:spPr bwMode="auto">
              <a:xfrm>
                <a:off x="4166236" y="3090469"/>
                <a:ext cx="53975" cy="142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57"/>
              <p:cNvSpPr>
                <a:spLocks/>
              </p:cNvSpPr>
              <p:nvPr/>
            </p:nvSpPr>
            <p:spPr bwMode="auto">
              <a:xfrm>
                <a:off x="3694748" y="3090469"/>
                <a:ext cx="41275" cy="206375"/>
              </a:xfrm>
              <a:custGeom>
                <a:avLst/>
                <a:gdLst>
                  <a:gd name="T0" fmla="*/ 24 w 26"/>
                  <a:gd name="T1" fmla="*/ 130 h 130"/>
                  <a:gd name="T2" fmla="*/ 26 w 26"/>
                  <a:gd name="T3" fmla="*/ 0 h 130"/>
                  <a:gd name="T4" fmla="*/ 0 w 26"/>
                  <a:gd name="T5" fmla="*/ 0 h 130"/>
                  <a:gd name="T6" fmla="*/ 0 w 26"/>
                  <a:gd name="T7" fmla="*/ 130 h 130"/>
                  <a:gd name="T8" fmla="*/ 24 w 26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30">
                    <a:moveTo>
                      <a:pt x="24" y="130"/>
                    </a:moveTo>
                    <a:lnTo>
                      <a:pt x="26" y="0"/>
                    </a:lnTo>
                    <a:lnTo>
                      <a:pt x="0" y="0"/>
                    </a:lnTo>
                    <a:lnTo>
                      <a:pt x="0" y="130"/>
                    </a:lnTo>
                    <a:lnTo>
                      <a:pt x="24" y="1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58"/>
              <p:cNvSpPr>
                <a:spLocks/>
              </p:cNvSpPr>
              <p:nvPr/>
            </p:nvSpPr>
            <p:spPr bwMode="auto">
              <a:xfrm>
                <a:off x="4182111" y="3523856"/>
                <a:ext cx="166688" cy="104775"/>
              </a:xfrm>
              <a:custGeom>
                <a:avLst/>
                <a:gdLst>
                  <a:gd name="T0" fmla="*/ 22 w 44"/>
                  <a:gd name="T1" fmla="*/ 0 h 28"/>
                  <a:gd name="T2" fmla="*/ 0 w 44"/>
                  <a:gd name="T3" fmla="*/ 22 h 28"/>
                  <a:gd name="T4" fmla="*/ 0 w 44"/>
                  <a:gd name="T5" fmla="*/ 22 h 28"/>
                  <a:gd name="T6" fmla="*/ 0 w 44"/>
                  <a:gd name="T7" fmla="*/ 28 h 28"/>
                  <a:gd name="T8" fmla="*/ 43 w 44"/>
                  <a:gd name="T9" fmla="*/ 28 h 28"/>
                  <a:gd name="T10" fmla="*/ 44 w 44"/>
                  <a:gd name="T11" fmla="*/ 22 h 28"/>
                  <a:gd name="T12" fmla="*/ 22 w 44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28">
                    <a:moveTo>
                      <a:pt x="22" y="0"/>
                    </a:moveTo>
                    <a:cubicBezTo>
                      <a:pt x="10" y="0"/>
                      <a:pt x="1" y="1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4" y="26"/>
                      <a:pt x="44" y="2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59"/>
              <p:cNvSpPr>
                <a:spLocks/>
              </p:cNvSpPr>
              <p:nvPr/>
            </p:nvSpPr>
            <p:spPr bwMode="auto">
              <a:xfrm>
                <a:off x="4026536" y="3090469"/>
                <a:ext cx="193675" cy="342900"/>
              </a:xfrm>
              <a:custGeom>
                <a:avLst/>
                <a:gdLst>
                  <a:gd name="T0" fmla="*/ 0 w 51"/>
                  <a:gd name="T1" fmla="*/ 66 h 91"/>
                  <a:gd name="T2" fmla="*/ 25 w 51"/>
                  <a:gd name="T3" fmla="*/ 91 h 91"/>
                  <a:gd name="T4" fmla="*/ 51 w 51"/>
                  <a:gd name="T5" fmla="*/ 65 h 91"/>
                  <a:gd name="T6" fmla="*/ 25 w 51"/>
                  <a:gd name="T7" fmla="*/ 40 h 91"/>
                  <a:gd name="T8" fmla="*/ 12 w 51"/>
                  <a:gd name="T9" fmla="*/ 43 h 91"/>
                  <a:gd name="T10" fmla="*/ 12 w 51"/>
                  <a:gd name="T11" fmla="*/ 0 h 91"/>
                  <a:gd name="T12" fmla="*/ 0 w 51"/>
                  <a:gd name="T13" fmla="*/ 0 h 91"/>
                  <a:gd name="T14" fmla="*/ 0 w 51"/>
                  <a:gd name="T15" fmla="*/ 6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91">
                    <a:moveTo>
                      <a:pt x="0" y="66"/>
                    </a:moveTo>
                    <a:cubicBezTo>
                      <a:pt x="0" y="80"/>
                      <a:pt x="11" y="91"/>
                      <a:pt x="25" y="91"/>
                    </a:cubicBezTo>
                    <a:cubicBezTo>
                      <a:pt x="40" y="91"/>
                      <a:pt x="51" y="80"/>
                      <a:pt x="51" y="65"/>
                    </a:cubicBezTo>
                    <a:cubicBezTo>
                      <a:pt x="51" y="51"/>
                      <a:pt x="39" y="40"/>
                      <a:pt x="25" y="40"/>
                    </a:cubicBezTo>
                    <a:cubicBezTo>
                      <a:pt x="21" y="40"/>
                      <a:pt x="16" y="41"/>
                      <a:pt x="12" y="43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0"/>
              <p:cNvSpPr>
                <a:spLocks/>
              </p:cNvSpPr>
              <p:nvPr/>
            </p:nvSpPr>
            <p:spPr bwMode="auto">
              <a:xfrm>
                <a:off x="4612323" y="3447656"/>
                <a:ext cx="82550" cy="163513"/>
              </a:xfrm>
              <a:custGeom>
                <a:avLst/>
                <a:gdLst>
                  <a:gd name="T0" fmla="*/ 20 w 22"/>
                  <a:gd name="T1" fmla="*/ 15 h 43"/>
                  <a:gd name="T2" fmla="*/ 16 w 22"/>
                  <a:gd name="T3" fmla="*/ 3 h 43"/>
                  <a:gd name="T4" fmla="*/ 4 w 22"/>
                  <a:gd name="T5" fmla="*/ 6 h 43"/>
                  <a:gd name="T6" fmla="*/ 7 w 22"/>
                  <a:gd name="T7" fmla="*/ 19 h 43"/>
                  <a:gd name="T8" fmla="*/ 12 w 22"/>
                  <a:gd name="T9" fmla="*/ 20 h 43"/>
                  <a:gd name="T10" fmla="*/ 0 w 22"/>
                  <a:gd name="T11" fmla="*/ 41 h 43"/>
                  <a:gd name="T12" fmla="*/ 4 w 22"/>
                  <a:gd name="T13" fmla="*/ 43 h 43"/>
                  <a:gd name="T14" fmla="*/ 20 w 22"/>
                  <a:gd name="T15" fmla="*/ 1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43">
                    <a:moveTo>
                      <a:pt x="20" y="15"/>
                    </a:moveTo>
                    <a:cubicBezTo>
                      <a:pt x="22" y="10"/>
                      <a:pt x="20" y="5"/>
                      <a:pt x="16" y="3"/>
                    </a:cubicBezTo>
                    <a:cubicBezTo>
                      <a:pt x="11" y="0"/>
                      <a:pt x="6" y="2"/>
                      <a:pt x="4" y="6"/>
                    </a:cubicBezTo>
                    <a:cubicBezTo>
                      <a:pt x="1" y="11"/>
                      <a:pt x="3" y="16"/>
                      <a:pt x="7" y="19"/>
                    </a:cubicBezTo>
                    <a:cubicBezTo>
                      <a:pt x="9" y="19"/>
                      <a:pt x="10" y="20"/>
                      <a:pt x="12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1"/>
              <p:cNvSpPr>
                <a:spLocks/>
              </p:cNvSpPr>
              <p:nvPr/>
            </p:nvSpPr>
            <p:spPr bwMode="auto">
              <a:xfrm>
                <a:off x="4359911" y="3568306"/>
                <a:ext cx="74613" cy="60325"/>
              </a:xfrm>
              <a:custGeom>
                <a:avLst/>
                <a:gdLst>
                  <a:gd name="T0" fmla="*/ 17 w 20"/>
                  <a:gd name="T1" fmla="*/ 15 h 16"/>
                  <a:gd name="T2" fmla="*/ 14 w 20"/>
                  <a:gd name="T3" fmla="*/ 3 h 16"/>
                  <a:gd name="T4" fmla="*/ 2 w 20"/>
                  <a:gd name="T5" fmla="*/ 6 h 16"/>
                  <a:gd name="T6" fmla="*/ 2 w 20"/>
                  <a:gd name="T7" fmla="*/ 16 h 16"/>
                  <a:gd name="T8" fmla="*/ 17 w 20"/>
                  <a:gd name="T9" fmla="*/ 16 h 16"/>
                  <a:gd name="T10" fmla="*/ 17 w 20"/>
                  <a:gd name="T11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6">
                    <a:moveTo>
                      <a:pt x="17" y="15"/>
                    </a:moveTo>
                    <a:cubicBezTo>
                      <a:pt x="20" y="11"/>
                      <a:pt x="18" y="5"/>
                      <a:pt x="14" y="3"/>
                    </a:cubicBezTo>
                    <a:cubicBezTo>
                      <a:pt x="10" y="0"/>
                      <a:pt x="4" y="1"/>
                      <a:pt x="2" y="6"/>
                    </a:cubicBezTo>
                    <a:cubicBezTo>
                      <a:pt x="0" y="9"/>
                      <a:pt x="0" y="13"/>
                      <a:pt x="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5"/>
                      <a:pt x="17" y="15"/>
                      <a:pt x="1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2"/>
              <p:cNvSpPr>
                <a:spLocks/>
              </p:cNvSpPr>
              <p:nvPr/>
            </p:nvSpPr>
            <p:spPr bwMode="auto">
              <a:xfrm>
                <a:off x="3702686" y="3474644"/>
                <a:ext cx="60325" cy="98425"/>
              </a:xfrm>
              <a:custGeom>
                <a:avLst/>
                <a:gdLst>
                  <a:gd name="T0" fmla="*/ 16 w 16"/>
                  <a:gd name="T1" fmla="*/ 18 h 26"/>
                  <a:gd name="T2" fmla="*/ 9 w 16"/>
                  <a:gd name="T3" fmla="*/ 14 h 26"/>
                  <a:gd name="T4" fmla="*/ 6 w 16"/>
                  <a:gd name="T5" fmla="*/ 15 h 26"/>
                  <a:gd name="T6" fmla="*/ 3 w 16"/>
                  <a:gd name="T7" fmla="*/ 0 h 26"/>
                  <a:gd name="T8" fmla="*/ 0 w 16"/>
                  <a:gd name="T9" fmla="*/ 0 h 26"/>
                  <a:gd name="T10" fmla="*/ 4 w 16"/>
                  <a:gd name="T11" fmla="*/ 21 h 26"/>
                  <a:gd name="T12" fmla="*/ 4 w 16"/>
                  <a:gd name="T13" fmla="*/ 21 h 26"/>
                  <a:gd name="T14" fmla="*/ 11 w 16"/>
                  <a:gd name="T15" fmla="*/ 25 h 26"/>
                  <a:gd name="T16" fmla="*/ 16 w 16"/>
                  <a:gd name="T17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6">
                    <a:moveTo>
                      <a:pt x="16" y="18"/>
                    </a:moveTo>
                    <a:cubicBezTo>
                      <a:pt x="15" y="15"/>
                      <a:pt x="12" y="13"/>
                      <a:pt x="9" y="14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8" y="26"/>
                      <a:pt x="11" y="25"/>
                    </a:cubicBezTo>
                    <a:cubicBezTo>
                      <a:pt x="14" y="24"/>
                      <a:pt x="16" y="21"/>
                      <a:pt x="1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3"/>
              <p:cNvSpPr>
                <a:spLocks/>
              </p:cNvSpPr>
              <p:nvPr/>
            </p:nvSpPr>
            <p:spPr bwMode="auto">
              <a:xfrm>
                <a:off x="3686811" y="3241281"/>
                <a:ext cx="109538" cy="211138"/>
              </a:xfrm>
              <a:custGeom>
                <a:avLst/>
                <a:gdLst>
                  <a:gd name="T0" fmla="*/ 7 w 29"/>
                  <a:gd name="T1" fmla="*/ 53 h 56"/>
                  <a:gd name="T2" fmla="*/ 24 w 29"/>
                  <a:gd name="T3" fmla="*/ 49 h 56"/>
                  <a:gd name="T4" fmla="*/ 19 w 29"/>
                  <a:gd name="T5" fmla="*/ 32 h 56"/>
                  <a:gd name="T6" fmla="*/ 13 w 29"/>
                  <a:gd name="T7" fmla="*/ 31 h 56"/>
                  <a:gd name="T8" fmla="*/ 29 w 29"/>
                  <a:gd name="T9" fmla="*/ 3 h 56"/>
                  <a:gd name="T10" fmla="*/ 24 w 29"/>
                  <a:gd name="T11" fmla="*/ 0 h 56"/>
                  <a:gd name="T12" fmla="*/ 3 w 29"/>
                  <a:gd name="T13" fmla="*/ 37 h 56"/>
                  <a:gd name="T14" fmla="*/ 3 w 29"/>
                  <a:gd name="T15" fmla="*/ 37 h 56"/>
                  <a:gd name="T16" fmla="*/ 7 w 29"/>
                  <a:gd name="T17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56">
                    <a:moveTo>
                      <a:pt x="7" y="53"/>
                    </a:moveTo>
                    <a:cubicBezTo>
                      <a:pt x="13" y="56"/>
                      <a:pt x="20" y="54"/>
                      <a:pt x="24" y="49"/>
                    </a:cubicBezTo>
                    <a:cubicBezTo>
                      <a:pt x="27" y="43"/>
                      <a:pt x="25" y="36"/>
                      <a:pt x="19" y="32"/>
                    </a:cubicBezTo>
                    <a:cubicBezTo>
                      <a:pt x="17" y="31"/>
                      <a:pt x="15" y="31"/>
                      <a:pt x="13" y="31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0" y="43"/>
                      <a:pt x="2" y="50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4"/>
              <p:cNvSpPr>
                <a:spLocks/>
              </p:cNvSpPr>
              <p:nvPr/>
            </p:nvSpPr>
            <p:spPr bwMode="auto">
              <a:xfrm>
                <a:off x="4178936" y="3414319"/>
                <a:ext cx="93663" cy="98425"/>
              </a:xfrm>
              <a:custGeom>
                <a:avLst/>
                <a:gdLst>
                  <a:gd name="T0" fmla="*/ 13 w 25"/>
                  <a:gd name="T1" fmla="*/ 4 h 26"/>
                  <a:gd name="T2" fmla="*/ 4 w 25"/>
                  <a:gd name="T3" fmla="*/ 2 h 26"/>
                  <a:gd name="T4" fmla="*/ 2 w 25"/>
                  <a:gd name="T5" fmla="*/ 11 h 26"/>
                  <a:gd name="T6" fmla="*/ 11 w 25"/>
                  <a:gd name="T7" fmla="*/ 13 h 26"/>
                  <a:gd name="T8" fmla="*/ 13 w 25"/>
                  <a:gd name="T9" fmla="*/ 11 h 26"/>
                  <a:gd name="T10" fmla="*/ 22 w 25"/>
                  <a:gd name="T11" fmla="*/ 26 h 26"/>
                  <a:gd name="T12" fmla="*/ 25 w 25"/>
                  <a:gd name="T13" fmla="*/ 24 h 26"/>
                  <a:gd name="T14" fmla="*/ 13 w 25"/>
                  <a:gd name="T15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6">
                    <a:moveTo>
                      <a:pt x="13" y="4"/>
                    </a:moveTo>
                    <a:cubicBezTo>
                      <a:pt x="11" y="1"/>
                      <a:pt x="8" y="0"/>
                      <a:pt x="4" y="2"/>
                    </a:cubicBezTo>
                    <a:cubicBezTo>
                      <a:pt x="1" y="4"/>
                      <a:pt x="0" y="8"/>
                      <a:pt x="2" y="11"/>
                    </a:cubicBezTo>
                    <a:cubicBezTo>
                      <a:pt x="4" y="14"/>
                      <a:pt x="8" y="15"/>
                      <a:pt x="11" y="13"/>
                    </a:cubicBezTo>
                    <a:cubicBezTo>
                      <a:pt x="12" y="12"/>
                      <a:pt x="13" y="12"/>
                      <a:pt x="13" y="11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13" y="4"/>
                      <a:pt x="13" y="4"/>
                      <a:pt x="1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65"/>
              <p:cNvSpPr>
                <a:spLocks/>
              </p:cNvSpPr>
              <p:nvPr/>
            </p:nvSpPr>
            <p:spPr bwMode="auto">
              <a:xfrm>
                <a:off x="4329748" y="3090469"/>
                <a:ext cx="120650" cy="63500"/>
              </a:xfrm>
              <a:custGeom>
                <a:avLst/>
                <a:gdLst>
                  <a:gd name="T0" fmla="*/ 25 w 32"/>
                  <a:gd name="T1" fmla="*/ 12 h 17"/>
                  <a:gd name="T2" fmla="*/ 32 w 32"/>
                  <a:gd name="T3" fmla="*/ 0 h 17"/>
                  <a:gd name="T4" fmla="*/ 0 w 32"/>
                  <a:gd name="T5" fmla="*/ 0 h 17"/>
                  <a:gd name="T6" fmla="*/ 3 w 32"/>
                  <a:gd name="T7" fmla="*/ 7 h 17"/>
                  <a:gd name="T8" fmla="*/ 25 w 32"/>
                  <a:gd name="T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7">
                    <a:moveTo>
                      <a:pt x="25" y="12"/>
                    </a:moveTo>
                    <a:cubicBezTo>
                      <a:pt x="30" y="9"/>
                      <a:pt x="32" y="5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1" y="5"/>
                      <a:pt x="3" y="7"/>
                    </a:cubicBezTo>
                    <a:cubicBezTo>
                      <a:pt x="8" y="15"/>
                      <a:pt x="18" y="17"/>
                      <a:pt x="2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843814" y="4074151"/>
            <a:ext cx="1456373" cy="1361394"/>
            <a:chOff x="3843814" y="4074151"/>
            <a:chExt cx="1456373" cy="1361394"/>
          </a:xfrm>
        </p:grpSpPr>
        <p:sp>
          <p:nvSpPr>
            <p:cNvPr id="6" name="文本框 5"/>
            <p:cNvSpPr txBox="1"/>
            <p:nvPr/>
          </p:nvSpPr>
          <p:spPr>
            <a:xfrm>
              <a:off x="3915410" y="4088369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谢谢</a:t>
              </a:r>
              <a:endParaRPr lang="en-US" altLang="zh-CN" sz="4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118992" y="4973880"/>
              <a:ext cx="906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+mj-lt"/>
                </a:rPr>
                <a:t>bigchin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+mj-lt"/>
                </a:rPr>
                <a:t>2016-06-08</a:t>
              </a:r>
            </a:p>
          </p:txBody>
        </p:sp>
        <p:cxnSp>
          <p:nvCxnSpPr>
            <p:cNvPr id="106" name="直接连接符 105"/>
            <p:cNvCxnSpPr/>
            <p:nvPr/>
          </p:nvCxnSpPr>
          <p:spPr>
            <a:xfrm flipH="1">
              <a:off x="3843814" y="4074151"/>
              <a:ext cx="1456373" cy="0"/>
            </a:xfrm>
            <a:prstGeom prst="line">
              <a:avLst/>
            </a:prstGeom>
            <a:ln w="28575">
              <a:solidFill>
                <a:srgbClr val="733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3843814" y="4855261"/>
              <a:ext cx="1456373" cy="0"/>
            </a:xfrm>
            <a:prstGeom prst="line">
              <a:avLst/>
            </a:prstGeom>
            <a:ln w="28575">
              <a:solidFill>
                <a:srgbClr val="733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673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BF81E-3698-49BC-B46C-C5F11630BDA1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638" cy="34294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2" y="3429000"/>
            <a:ext cx="4572638" cy="34294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2" y="0"/>
            <a:ext cx="4572638" cy="34294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6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BF81E-3698-49BC-B46C-C5F11630BDA1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572638" cy="34294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38" y="3429480"/>
            <a:ext cx="4572638" cy="34294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521"/>
            <a:ext cx="4572638" cy="34294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38" y="1"/>
            <a:ext cx="457263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BF81E-3698-49BC-B46C-C5F11630BDA1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572638" cy="34294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2" y="3428521"/>
            <a:ext cx="4572638" cy="34294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521"/>
            <a:ext cx="4572638" cy="34294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2" y="1"/>
            <a:ext cx="457263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1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BF81E-3698-49BC-B46C-C5F11630BDA1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572638" cy="34294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38" y="1"/>
            <a:ext cx="4572638" cy="34294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480"/>
            <a:ext cx="4572638" cy="34294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38" y="3428521"/>
            <a:ext cx="457263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7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BF81E-3698-49BC-B46C-C5F11630BDA1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572638" cy="34294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38" y="1"/>
            <a:ext cx="4572638" cy="34294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2" y="3429480"/>
            <a:ext cx="4572638" cy="34294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521"/>
            <a:ext cx="457263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4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任意多边形 93"/>
          <p:cNvSpPr/>
          <p:nvPr/>
        </p:nvSpPr>
        <p:spPr>
          <a:xfrm rot="10800000">
            <a:off x="2678635" y="1046921"/>
            <a:ext cx="3617255" cy="1668215"/>
          </a:xfrm>
          <a:custGeom>
            <a:avLst/>
            <a:gdLst>
              <a:gd name="connsiteX0" fmla="*/ 3617255 w 3617255"/>
              <a:gd name="connsiteY0" fmla="*/ 1668215 h 1668215"/>
              <a:gd name="connsiteX1" fmla="*/ 1507190 w 3617255"/>
              <a:gd name="connsiteY1" fmla="*/ 1668215 h 1668215"/>
              <a:gd name="connsiteX2" fmla="*/ 602876 w 3617255"/>
              <a:gd name="connsiteY2" fmla="*/ 1668215 h 1668215"/>
              <a:gd name="connsiteX3" fmla="*/ 0 w 3617255"/>
              <a:gd name="connsiteY3" fmla="*/ 1668215 h 1668215"/>
              <a:gd name="connsiteX4" fmla="*/ 0 w 3617255"/>
              <a:gd name="connsiteY4" fmla="*/ 862414 h 1668215"/>
              <a:gd name="connsiteX5" fmla="*/ 0 w 3617255"/>
              <a:gd name="connsiteY5" fmla="*/ 811678 h 1668215"/>
              <a:gd name="connsiteX6" fmla="*/ 0 w 3617255"/>
              <a:gd name="connsiteY6" fmla="*/ 444591 h 1668215"/>
              <a:gd name="connsiteX7" fmla="*/ 0 w 3617255"/>
              <a:gd name="connsiteY7" fmla="*/ 199866 h 1668215"/>
              <a:gd name="connsiteX8" fmla="*/ 602876 w 3617255"/>
              <a:gd name="connsiteY8" fmla="*/ 199866 h 1668215"/>
              <a:gd name="connsiteX9" fmla="*/ 1507190 w 3617255"/>
              <a:gd name="connsiteY9" fmla="*/ 199866 h 1668215"/>
              <a:gd name="connsiteX10" fmla="*/ 1684304 w 3617255"/>
              <a:gd name="connsiteY10" fmla="*/ 199866 h 1668215"/>
              <a:gd name="connsiteX11" fmla="*/ 1800226 w 3617255"/>
              <a:gd name="connsiteY11" fmla="*/ 0 h 1668215"/>
              <a:gd name="connsiteX12" fmla="*/ 1916148 w 3617255"/>
              <a:gd name="connsiteY12" fmla="*/ 199866 h 1668215"/>
              <a:gd name="connsiteX13" fmla="*/ 3617255 w 3617255"/>
              <a:gd name="connsiteY13" fmla="*/ 199866 h 1668215"/>
              <a:gd name="connsiteX14" fmla="*/ 3617255 w 3617255"/>
              <a:gd name="connsiteY14" fmla="*/ 444591 h 1668215"/>
              <a:gd name="connsiteX15" fmla="*/ 3617255 w 3617255"/>
              <a:gd name="connsiteY15" fmla="*/ 811678 h 16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17255" h="1668215">
                <a:moveTo>
                  <a:pt x="3617255" y="1668215"/>
                </a:moveTo>
                <a:lnTo>
                  <a:pt x="1507190" y="1668215"/>
                </a:lnTo>
                <a:lnTo>
                  <a:pt x="602876" y="1668215"/>
                </a:lnTo>
                <a:lnTo>
                  <a:pt x="0" y="1668215"/>
                </a:lnTo>
                <a:lnTo>
                  <a:pt x="0" y="862414"/>
                </a:lnTo>
                <a:lnTo>
                  <a:pt x="0" y="811678"/>
                </a:lnTo>
                <a:lnTo>
                  <a:pt x="0" y="444591"/>
                </a:lnTo>
                <a:lnTo>
                  <a:pt x="0" y="199866"/>
                </a:lnTo>
                <a:lnTo>
                  <a:pt x="602876" y="199866"/>
                </a:lnTo>
                <a:lnTo>
                  <a:pt x="1507190" y="199866"/>
                </a:lnTo>
                <a:lnTo>
                  <a:pt x="1684304" y="199866"/>
                </a:lnTo>
                <a:lnTo>
                  <a:pt x="1800226" y="0"/>
                </a:lnTo>
                <a:lnTo>
                  <a:pt x="1916148" y="199866"/>
                </a:lnTo>
                <a:lnTo>
                  <a:pt x="3617255" y="199866"/>
                </a:lnTo>
                <a:lnTo>
                  <a:pt x="3617255" y="444591"/>
                </a:lnTo>
                <a:lnTo>
                  <a:pt x="3617255" y="811678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团队建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立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 flipH="1">
            <a:off x="4994708" y="3565470"/>
            <a:ext cx="759846" cy="1754428"/>
            <a:chOff x="1301924" y="3351213"/>
            <a:chExt cx="195263" cy="450851"/>
          </a:xfrm>
          <a:solidFill>
            <a:srgbClr val="EE5B5D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1" name="Oval 15"/>
            <p:cNvSpPr>
              <a:spLocks noChangeArrowheads="1"/>
            </p:cNvSpPr>
            <p:nvPr/>
          </p:nvSpPr>
          <p:spPr bwMode="auto">
            <a:xfrm>
              <a:off x="1362249" y="3351213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zh-CN" altLang="en-US"/>
            </a:p>
          </p:txBody>
        </p:sp>
        <p:sp>
          <p:nvSpPr>
            <p:cNvPr id="52" name="Freeform 16"/>
            <p:cNvSpPr>
              <a:spLocks/>
            </p:cNvSpPr>
            <p:nvPr/>
          </p:nvSpPr>
          <p:spPr bwMode="auto">
            <a:xfrm>
              <a:off x="1301924" y="3444876"/>
              <a:ext cx="195263" cy="357188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5938594" y="3880528"/>
            <a:ext cx="623394" cy="1439370"/>
            <a:chOff x="1301924" y="3351213"/>
            <a:chExt cx="195263" cy="450851"/>
          </a:xfrm>
          <a:solidFill>
            <a:srgbClr val="F99A6E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1362249" y="3351213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zh-CN" altLang="en-US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1301924" y="3444876"/>
              <a:ext cx="195263" cy="357188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flipH="1">
            <a:off x="6741272" y="4036233"/>
            <a:ext cx="555959" cy="1283665"/>
            <a:chOff x="1301924" y="3351213"/>
            <a:chExt cx="195263" cy="450851"/>
          </a:xfrm>
          <a:solidFill>
            <a:srgbClr val="FDD0A9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7" name="Oval 15"/>
            <p:cNvSpPr>
              <a:spLocks noChangeArrowheads="1"/>
            </p:cNvSpPr>
            <p:nvPr/>
          </p:nvSpPr>
          <p:spPr bwMode="auto">
            <a:xfrm>
              <a:off x="1362249" y="3351213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zh-CN" altLang="en-US"/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1301924" y="3444876"/>
              <a:ext cx="195263" cy="357188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448656" y="4306226"/>
            <a:ext cx="430736" cy="994533"/>
            <a:chOff x="1301924" y="3351213"/>
            <a:chExt cx="195263" cy="450851"/>
          </a:xfrm>
          <a:solidFill>
            <a:srgbClr val="FDD0A9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60" name="Oval 15"/>
            <p:cNvSpPr>
              <a:spLocks noChangeArrowheads="1"/>
            </p:cNvSpPr>
            <p:nvPr/>
          </p:nvSpPr>
          <p:spPr bwMode="auto">
            <a:xfrm>
              <a:off x="1362249" y="3351213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auto">
            <a:xfrm>
              <a:off x="1301924" y="3444876"/>
              <a:ext cx="195263" cy="357188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703086" y="3191761"/>
            <a:ext cx="1479127" cy="2128137"/>
            <a:chOff x="4416425" y="2349500"/>
            <a:chExt cx="311150" cy="447676"/>
          </a:xfrm>
          <a:solidFill>
            <a:srgbClr val="733D4D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532313" y="2349500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7"/>
            <p:cNvSpPr>
              <a:spLocks noEditPoints="1"/>
            </p:cNvSpPr>
            <p:nvPr/>
          </p:nvSpPr>
          <p:spPr bwMode="auto">
            <a:xfrm>
              <a:off x="4416425" y="2373313"/>
              <a:ext cx="311150" cy="423863"/>
            </a:xfrm>
            <a:custGeom>
              <a:avLst/>
              <a:gdLst>
                <a:gd name="T0" fmla="*/ 78 w 80"/>
                <a:gd name="T1" fmla="*/ 1 h 110"/>
                <a:gd name="T2" fmla="*/ 72 w 80"/>
                <a:gd name="T3" fmla="*/ 1 h 110"/>
                <a:gd name="T4" fmla="*/ 72 w 80"/>
                <a:gd name="T5" fmla="*/ 1 h 110"/>
                <a:gd name="T6" fmla="*/ 56 w 80"/>
                <a:gd name="T7" fmla="*/ 18 h 110"/>
                <a:gd name="T8" fmla="*/ 56 w 80"/>
                <a:gd name="T9" fmla="*/ 18 h 110"/>
                <a:gd name="T10" fmla="*/ 56 w 80"/>
                <a:gd name="T11" fmla="*/ 18 h 110"/>
                <a:gd name="T12" fmla="*/ 24 w 80"/>
                <a:gd name="T13" fmla="*/ 18 h 110"/>
                <a:gd name="T14" fmla="*/ 8 w 80"/>
                <a:gd name="T15" fmla="*/ 1 h 110"/>
                <a:gd name="T16" fmla="*/ 8 w 80"/>
                <a:gd name="T17" fmla="*/ 1 h 110"/>
                <a:gd name="T18" fmla="*/ 2 w 80"/>
                <a:gd name="T19" fmla="*/ 1 h 110"/>
                <a:gd name="T20" fmla="*/ 2 w 80"/>
                <a:gd name="T21" fmla="*/ 7 h 110"/>
                <a:gd name="T22" fmla="*/ 2 w 80"/>
                <a:gd name="T23" fmla="*/ 7 h 110"/>
                <a:gd name="T24" fmla="*/ 2 w 80"/>
                <a:gd name="T25" fmla="*/ 7 h 110"/>
                <a:gd name="T26" fmla="*/ 27 w 80"/>
                <a:gd name="T27" fmla="*/ 33 h 110"/>
                <a:gd name="T28" fmla="*/ 27 w 80"/>
                <a:gd name="T29" fmla="*/ 104 h 110"/>
                <a:gd name="T30" fmla="*/ 33 w 80"/>
                <a:gd name="T31" fmla="*/ 110 h 110"/>
                <a:gd name="T32" fmla="*/ 38 w 80"/>
                <a:gd name="T33" fmla="*/ 104 h 110"/>
                <a:gd name="T34" fmla="*/ 38 w 80"/>
                <a:gd name="T35" fmla="*/ 57 h 110"/>
                <a:gd name="T36" fmla="*/ 41 w 80"/>
                <a:gd name="T37" fmla="*/ 57 h 110"/>
                <a:gd name="T38" fmla="*/ 41 w 80"/>
                <a:gd name="T39" fmla="*/ 104 h 110"/>
                <a:gd name="T40" fmla="*/ 41 w 80"/>
                <a:gd name="T41" fmla="*/ 104 h 110"/>
                <a:gd name="T42" fmla="*/ 47 w 80"/>
                <a:gd name="T43" fmla="*/ 110 h 110"/>
                <a:gd name="T44" fmla="*/ 53 w 80"/>
                <a:gd name="T45" fmla="*/ 104 h 110"/>
                <a:gd name="T46" fmla="*/ 53 w 80"/>
                <a:gd name="T47" fmla="*/ 33 h 110"/>
                <a:gd name="T48" fmla="*/ 78 w 80"/>
                <a:gd name="T49" fmla="*/ 7 h 110"/>
                <a:gd name="T50" fmla="*/ 78 w 80"/>
                <a:gd name="T51" fmla="*/ 7 h 110"/>
                <a:gd name="T52" fmla="*/ 78 w 80"/>
                <a:gd name="T53" fmla="*/ 7 h 110"/>
                <a:gd name="T54" fmla="*/ 78 w 80"/>
                <a:gd name="T55" fmla="*/ 1 h 110"/>
                <a:gd name="T56" fmla="*/ 53 w 80"/>
                <a:gd name="T57" fmla="*/ 31 h 110"/>
                <a:gd name="T58" fmla="*/ 53 w 80"/>
                <a:gd name="T59" fmla="*/ 31 h 110"/>
                <a:gd name="T60" fmla="*/ 53 w 80"/>
                <a:gd name="T61" fmla="*/ 3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" h="110">
                  <a:moveTo>
                    <a:pt x="78" y="1"/>
                  </a:moveTo>
                  <a:cubicBezTo>
                    <a:pt x="76" y="0"/>
                    <a:pt x="73" y="0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104"/>
                    <a:pt x="27" y="104"/>
                    <a:pt x="27" y="104"/>
                  </a:cubicBezTo>
                  <a:cubicBezTo>
                    <a:pt x="27" y="108"/>
                    <a:pt x="29" y="110"/>
                    <a:pt x="33" y="110"/>
                  </a:cubicBezTo>
                  <a:cubicBezTo>
                    <a:pt x="36" y="110"/>
                    <a:pt x="38" y="108"/>
                    <a:pt x="38" y="104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8"/>
                    <a:pt x="44" y="110"/>
                    <a:pt x="47" y="110"/>
                  </a:cubicBezTo>
                  <a:cubicBezTo>
                    <a:pt x="50" y="110"/>
                    <a:pt x="53" y="108"/>
                    <a:pt x="53" y="104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80" y="6"/>
                    <a:pt x="80" y="3"/>
                    <a:pt x="78" y="1"/>
                  </a:cubicBezTo>
                  <a:close/>
                  <a:moveTo>
                    <a:pt x="53" y="31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126845" y="3565470"/>
            <a:ext cx="759846" cy="1754428"/>
            <a:chOff x="1301924" y="3351213"/>
            <a:chExt cx="195263" cy="450851"/>
          </a:xfrm>
          <a:solidFill>
            <a:srgbClr val="EE5B5D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66" name="Oval 15"/>
            <p:cNvSpPr>
              <a:spLocks noChangeArrowheads="1"/>
            </p:cNvSpPr>
            <p:nvPr/>
          </p:nvSpPr>
          <p:spPr bwMode="auto">
            <a:xfrm>
              <a:off x="1362249" y="3351213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6"/>
            <p:cNvSpPr>
              <a:spLocks/>
            </p:cNvSpPr>
            <p:nvPr/>
          </p:nvSpPr>
          <p:spPr bwMode="auto">
            <a:xfrm>
              <a:off x="1301924" y="3444876"/>
              <a:ext cx="195263" cy="357188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319411" y="3880528"/>
            <a:ext cx="623394" cy="1439370"/>
            <a:chOff x="1301924" y="3351213"/>
            <a:chExt cx="195263" cy="450851"/>
          </a:xfrm>
          <a:solidFill>
            <a:srgbClr val="F99A6E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69" name="Oval 15"/>
            <p:cNvSpPr>
              <a:spLocks noChangeArrowheads="1"/>
            </p:cNvSpPr>
            <p:nvPr/>
          </p:nvSpPr>
          <p:spPr bwMode="auto">
            <a:xfrm>
              <a:off x="1362249" y="3351213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1301924" y="3444876"/>
              <a:ext cx="195263" cy="357188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584169" y="4036233"/>
            <a:ext cx="555959" cy="1283665"/>
            <a:chOff x="1301924" y="3351213"/>
            <a:chExt cx="195263" cy="450851"/>
          </a:xfrm>
          <a:solidFill>
            <a:srgbClr val="FDD0A9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72" name="Oval 15"/>
            <p:cNvSpPr>
              <a:spLocks noChangeArrowheads="1"/>
            </p:cNvSpPr>
            <p:nvPr/>
          </p:nvSpPr>
          <p:spPr bwMode="auto">
            <a:xfrm>
              <a:off x="1362249" y="3351213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1301924" y="3444876"/>
              <a:ext cx="195263" cy="357188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70319" y="4314138"/>
            <a:ext cx="430736" cy="994533"/>
            <a:chOff x="1301924" y="3351213"/>
            <a:chExt cx="195263" cy="450851"/>
          </a:xfrm>
          <a:solidFill>
            <a:srgbClr val="FDD0A9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75" name="Oval 15"/>
            <p:cNvSpPr>
              <a:spLocks noChangeArrowheads="1"/>
            </p:cNvSpPr>
            <p:nvPr/>
          </p:nvSpPr>
          <p:spPr bwMode="auto">
            <a:xfrm>
              <a:off x="1362249" y="3351213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6"/>
            <p:cNvSpPr>
              <a:spLocks/>
            </p:cNvSpPr>
            <p:nvPr/>
          </p:nvSpPr>
          <p:spPr bwMode="auto">
            <a:xfrm>
              <a:off x="1301924" y="3444876"/>
              <a:ext cx="195263" cy="357188"/>
            </a:xfrm>
            <a:custGeom>
              <a:avLst/>
              <a:gdLst>
                <a:gd name="T0" fmla="*/ 49 w 49"/>
                <a:gd name="T1" fmla="*/ 11 h 93"/>
                <a:gd name="T2" fmla="*/ 35 w 49"/>
                <a:gd name="T3" fmla="*/ 0 h 93"/>
                <a:gd name="T4" fmla="*/ 15 w 49"/>
                <a:gd name="T5" fmla="*/ 0 h 93"/>
                <a:gd name="T6" fmla="*/ 0 w 49"/>
                <a:gd name="T7" fmla="*/ 11 h 93"/>
                <a:gd name="T8" fmla="*/ 0 w 49"/>
                <a:gd name="T9" fmla="*/ 37 h 93"/>
                <a:gd name="T10" fmla="*/ 0 w 49"/>
                <a:gd name="T11" fmla="*/ 37 h 93"/>
                <a:gd name="T12" fmla="*/ 0 w 49"/>
                <a:gd name="T13" fmla="*/ 37 h 93"/>
                <a:gd name="T14" fmla="*/ 5 w 49"/>
                <a:gd name="T15" fmla="*/ 41 h 93"/>
                <a:gd name="T16" fmla="*/ 9 w 49"/>
                <a:gd name="T17" fmla="*/ 37 h 93"/>
                <a:gd name="T18" fmla="*/ 9 w 49"/>
                <a:gd name="T19" fmla="*/ 37 h 93"/>
                <a:gd name="T20" fmla="*/ 9 w 49"/>
                <a:gd name="T21" fmla="*/ 37 h 93"/>
                <a:gd name="T22" fmla="*/ 9 w 49"/>
                <a:gd name="T23" fmla="*/ 13 h 93"/>
                <a:gd name="T24" fmla="*/ 12 w 49"/>
                <a:gd name="T25" fmla="*/ 13 h 93"/>
                <a:gd name="T26" fmla="*/ 12 w 49"/>
                <a:gd name="T27" fmla="*/ 87 h 93"/>
                <a:gd name="T28" fmla="*/ 18 w 49"/>
                <a:gd name="T29" fmla="*/ 93 h 93"/>
                <a:gd name="T30" fmla="*/ 23 w 49"/>
                <a:gd name="T31" fmla="*/ 87 h 93"/>
                <a:gd name="T32" fmla="*/ 23 w 49"/>
                <a:gd name="T33" fmla="*/ 40 h 93"/>
                <a:gd name="T34" fmla="*/ 26 w 49"/>
                <a:gd name="T35" fmla="*/ 40 h 93"/>
                <a:gd name="T36" fmla="*/ 26 w 49"/>
                <a:gd name="T37" fmla="*/ 87 h 93"/>
                <a:gd name="T38" fmla="*/ 26 w 49"/>
                <a:gd name="T39" fmla="*/ 87 h 93"/>
                <a:gd name="T40" fmla="*/ 32 w 49"/>
                <a:gd name="T41" fmla="*/ 93 h 93"/>
                <a:gd name="T42" fmla="*/ 38 w 49"/>
                <a:gd name="T43" fmla="*/ 87 h 93"/>
                <a:gd name="T44" fmla="*/ 38 w 49"/>
                <a:gd name="T45" fmla="*/ 13 h 93"/>
                <a:gd name="T46" fmla="*/ 41 w 49"/>
                <a:gd name="T47" fmla="*/ 13 h 93"/>
                <a:gd name="T48" fmla="*/ 41 w 49"/>
                <a:gd name="T49" fmla="*/ 37 h 93"/>
                <a:gd name="T50" fmla="*/ 41 w 49"/>
                <a:gd name="T51" fmla="*/ 37 h 93"/>
                <a:gd name="T52" fmla="*/ 41 w 49"/>
                <a:gd name="T53" fmla="*/ 37 h 93"/>
                <a:gd name="T54" fmla="*/ 45 w 49"/>
                <a:gd name="T55" fmla="*/ 41 h 93"/>
                <a:gd name="T56" fmla="*/ 49 w 49"/>
                <a:gd name="T57" fmla="*/ 37 h 93"/>
                <a:gd name="T58" fmla="*/ 49 w 49"/>
                <a:gd name="T59" fmla="*/ 37 h 93"/>
                <a:gd name="T60" fmla="*/ 49 w 49"/>
                <a:gd name="T61" fmla="*/ 37 h 93"/>
                <a:gd name="T62" fmla="*/ 49 w 49"/>
                <a:gd name="T63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93">
                  <a:moveTo>
                    <a:pt x="49" y="11"/>
                  </a:moveTo>
                  <a:cubicBezTo>
                    <a:pt x="48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"/>
                    <a:pt x="0" y="11"/>
                    <a:pt x="0" y="1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7" y="41"/>
                    <a:pt x="9" y="39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0"/>
                    <a:pt x="14" y="93"/>
                    <a:pt x="18" y="93"/>
                  </a:cubicBezTo>
                  <a:cubicBezTo>
                    <a:pt x="21" y="93"/>
                    <a:pt x="23" y="90"/>
                    <a:pt x="23" y="87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90"/>
                    <a:pt x="29" y="93"/>
                    <a:pt x="32" y="93"/>
                  </a:cubicBezTo>
                  <a:cubicBezTo>
                    <a:pt x="35" y="93"/>
                    <a:pt x="38" y="90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7" y="41"/>
                    <a:pt x="49" y="39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1" name="矩形 90"/>
          <p:cNvSpPr/>
          <p:nvPr/>
        </p:nvSpPr>
        <p:spPr>
          <a:xfrm>
            <a:off x="2780741" y="1324416"/>
            <a:ext cx="3424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25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"/>
                                </p:stCondLst>
                                <p:childTnLst>
                                  <p:par>
                                    <p:cTn id="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2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2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32" presetID="6" presetClass="emph" presetSubtype="0" fill="hold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33" dur="4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35" dur="40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37" dur="4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39" dur="4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41" dur="40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43" dur="4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45" dur="40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47" dur="4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49" dur="40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51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4" grpId="0" animBg="1"/>
          <p:bldP spid="9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"/>
                                </p:stCondLst>
                                <p:childTnLst>
                                  <p:par>
                                    <p:cTn id="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2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2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50"/>
                                </p:stCondLst>
                                <p:childTnLst>
                                  <p:par>
                                    <p:cTn id="3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4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40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4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4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40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4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40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4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40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5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4" grpId="0" animBg="1"/>
          <p:bldP spid="91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BF81E-3698-49BC-B46C-C5F11630BDA1}" type="datetime1">
              <a:rPr lang="zh-CN" altLang="en-US" smtClean="0"/>
              <a:t>2015/8/19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572638" cy="34294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2" y="3428521"/>
            <a:ext cx="4572638" cy="34294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" y="3428521"/>
            <a:ext cx="4572638" cy="34294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2" y="0"/>
            <a:ext cx="457263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4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73015" y="2243360"/>
            <a:ext cx="7197970" cy="2035749"/>
            <a:chOff x="1055076" y="2243360"/>
            <a:chExt cx="7197970" cy="2035749"/>
          </a:xfrm>
        </p:grpSpPr>
        <p:sp>
          <p:nvSpPr>
            <p:cNvPr id="2" name="TextBox 1"/>
            <p:cNvSpPr txBox="1"/>
            <p:nvPr/>
          </p:nvSpPr>
          <p:spPr>
            <a:xfrm>
              <a:off x="1055076" y="3448112"/>
              <a:ext cx="71979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403E4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商业图片使用说明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: </a:t>
              </a: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本设计作品中所使用的图片来源于以下网站（图片链接见本页备注），以下网站均有声明：图片为免费无版权图片，并且可以供个人和商业使用，如需确认版权情况，可查看该网站图片版权声明。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799" y="2243360"/>
              <a:ext cx="810525" cy="81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5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1">
            <a:hlinkClick r:id="rId2"/>
          </p:cNvPr>
          <p:cNvSpPr txBox="1"/>
          <p:nvPr/>
        </p:nvSpPr>
        <p:spPr>
          <a:xfrm>
            <a:off x="3783614" y="1567744"/>
            <a:ext cx="157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bigchin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作品系列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19" y="757219"/>
            <a:ext cx="810525" cy="81052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294087" y="994715"/>
            <a:ext cx="2134023" cy="404877"/>
          </a:xfrm>
          <a:prstGeom prst="roundRect">
            <a:avLst>
              <a:gd name="adj" fmla="val 8141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hlinkClick r:id="rId2"/>
          </p:cNvPr>
          <p:cNvSpPr txBox="1"/>
          <p:nvPr/>
        </p:nvSpPr>
        <p:spPr>
          <a:xfrm>
            <a:off x="6294087" y="1058782"/>
            <a:ext cx="2134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查看更多</a:t>
            </a: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bigchin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作品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7" y="2378269"/>
            <a:ext cx="2688693" cy="1512391"/>
          </a:xfrm>
          <a:prstGeom prst="rect">
            <a:avLst/>
          </a:prstGeom>
        </p:spPr>
      </p:pic>
      <p:pic>
        <p:nvPicPr>
          <p:cNvPr id="5" name="图片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31" y="2378269"/>
            <a:ext cx="2688693" cy="1512391"/>
          </a:xfrm>
          <a:prstGeom prst="rect">
            <a:avLst/>
          </a:prstGeom>
        </p:spPr>
      </p:pic>
      <p:pic>
        <p:nvPicPr>
          <p:cNvPr id="6" name="图片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83" y="2378269"/>
            <a:ext cx="2688693" cy="1512391"/>
          </a:xfrm>
          <a:prstGeom prst="rect">
            <a:avLst/>
          </a:prstGeom>
        </p:spPr>
      </p:pic>
      <p:pic>
        <p:nvPicPr>
          <p:cNvPr id="7" name="图片 6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6" y="4025995"/>
            <a:ext cx="2688693" cy="1512391"/>
          </a:xfrm>
          <a:prstGeom prst="rect">
            <a:avLst/>
          </a:prstGeom>
        </p:spPr>
      </p:pic>
      <p:pic>
        <p:nvPicPr>
          <p:cNvPr id="8" name="图片 7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30" y="4025995"/>
            <a:ext cx="2688693" cy="1512391"/>
          </a:xfrm>
          <a:prstGeom prst="rect">
            <a:avLst/>
          </a:prstGeom>
        </p:spPr>
      </p:pic>
      <p:pic>
        <p:nvPicPr>
          <p:cNvPr id="11" name="图片 10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5" y="4025995"/>
            <a:ext cx="2691141" cy="151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8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3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 descr="未标式 题-1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</a:blip>
          <a:stretch>
            <a:fillRect/>
          </a:stretch>
        </p:blipFill>
        <p:spPr>
          <a:xfrm rot="20279432">
            <a:off x="5668163" y="4659896"/>
            <a:ext cx="219267" cy="324000"/>
          </a:xfrm>
          <a:prstGeom prst="rect">
            <a:avLst/>
          </a:prstGeom>
        </p:spPr>
      </p:pic>
      <p:sp>
        <p:nvSpPr>
          <p:cNvPr id="4" name="圆角矩形 3">
            <a:hlinkClick r:id="rId5"/>
          </p:cNvPr>
          <p:cNvSpPr/>
          <p:nvPr/>
        </p:nvSpPr>
        <p:spPr>
          <a:xfrm>
            <a:off x="5724128" y="2852936"/>
            <a:ext cx="1349813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圆角矩形 20">
            <a:hlinkClick r:id="rId6"/>
          </p:cNvPr>
          <p:cNvSpPr/>
          <p:nvPr/>
        </p:nvSpPr>
        <p:spPr>
          <a:xfrm>
            <a:off x="5436096" y="3789040"/>
            <a:ext cx="1349813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圆角矩形 21">
            <a:hlinkClick r:id="rId5"/>
          </p:cNvPr>
          <p:cNvSpPr/>
          <p:nvPr/>
        </p:nvSpPr>
        <p:spPr>
          <a:xfrm>
            <a:off x="2411760" y="3803939"/>
            <a:ext cx="1349813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圆角矩形 22">
            <a:hlinkClick r:id="rId7"/>
          </p:cNvPr>
          <p:cNvSpPr/>
          <p:nvPr/>
        </p:nvSpPr>
        <p:spPr>
          <a:xfrm>
            <a:off x="2411759" y="3803939"/>
            <a:ext cx="1349813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圆角矩形 23">
            <a:hlinkClick r:id="rId8"/>
          </p:cNvPr>
          <p:cNvSpPr/>
          <p:nvPr/>
        </p:nvSpPr>
        <p:spPr>
          <a:xfrm>
            <a:off x="3897092" y="3803939"/>
            <a:ext cx="1349813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圆角矩形 28">
            <a:hlinkClick r:id="rId9"/>
          </p:cNvPr>
          <p:cNvSpPr/>
          <p:nvPr/>
        </p:nvSpPr>
        <p:spPr>
          <a:xfrm>
            <a:off x="3432023" y="4599730"/>
            <a:ext cx="1164279" cy="3105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圆角矩形 29">
            <a:hlinkClick r:id="rId10"/>
          </p:cNvPr>
          <p:cNvSpPr/>
          <p:nvPr/>
        </p:nvSpPr>
        <p:spPr>
          <a:xfrm>
            <a:off x="4606116" y="4599730"/>
            <a:ext cx="1164279" cy="3105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圆角矩形 30">
            <a:hlinkClick r:id="rId11"/>
          </p:cNvPr>
          <p:cNvSpPr/>
          <p:nvPr/>
        </p:nvSpPr>
        <p:spPr>
          <a:xfrm>
            <a:off x="3441837" y="4289178"/>
            <a:ext cx="1164279" cy="3105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圆角矩形 31">
            <a:hlinkClick r:id="rId12"/>
          </p:cNvPr>
          <p:cNvSpPr/>
          <p:nvPr/>
        </p:nvSpPr>
        <p:spPr>
          <a:xfrm>
            <a:off x="4615930" y="4289178"/>
            <a:ext cx="1164279" cy="3105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23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215905" y="1079010"/>
            <a:ext cx="4712190" cy="4712190"/>
            <a:chOff x="2215905" y="1079010"/>
            <a:chExt cx="4712190" cy="4712190"/>
          </a:xfrm>
        </p:grpSpPr>
        <p:sp>
          <p:nvSpPr>
            <p:cNvPr id="2" name="椭圆 1"/>
            <p:cNvSpPr/>
            <p:nvPr/>
          </p:nvSpPr>
          <p:spPr>
            <a:xfrm>
              <a:off x="2215905" y="1079010"/>
              <a:ext cx="4712190" cy="47121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2854080" y="1717185"/>
              <a:ext cx="3435840" cy="343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609975" y="2473080"/>
              <a:ext cx="1924050" cy="1924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4330455" y="3193560"/>
              <a:ext cx="483090" cy="4830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570041" y="1387936"/>
            <a:ext cx="2383634" cy="800681"/>
            <a:chOff x="4570041" y="1387936"/>
            <a:chExt cx="2383634" cy="800681"/>
          </a:xfrm>
        </p:grpSpPr>
        <p:grpSp>
          <p:nvGrpSpPr>
            <p:cNvPr id="7" name="组合 6"/>
            <p:cNvGrpSpPr/>
            <p:nvPr/>
          </p:nvGrpSpPr>
          <p:grpSpPr>
            <a:xfrm>
              <a:off x="4570042" y="1387936"/>
              <a:ext cx="789344" cy="307777"/>
              <a:chOff x="4570042" y="1387936"/>
              <a:chExt cx="789344" cy="307777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4570042" y="1419537"/>
                <a:ext cx="253555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818420" y="1419537"/>
                <a:ext cx="87337" cy="243060"/>
              </a:xfrm>
              <a:prstGeom prst="rect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905757" y="1419537"/>
                <a:ext cx="88243" cy="243060"/>
              </a:xfrm>
              <a:prstGeom prst="rect">
                <a:avLst/>
              </a:prstGeom>
              <a:solidFill>
                <a:srgbClr val="733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4991978" y="138793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65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570041" y="1631753"/>
              <a:ext cx="2383634" cy="307777"/>
              <a:chOff x="4570041" y="1631753"/>
              <a:chExt cx="2383634" cy="307777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4570041" y="1664112"/>
                <a:ext cx="1495537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065579" y="1664112"/>
                <a:ext cx="216176" cy="243060"/>
              </a:xfrm>
              <a:prstGeom prst="rect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81755" y="1664112"/>
                <a:ext cx="125219" cy="243060"/>
              </a:xfrm>
              <a:prstGeom prst="rect">
                <a:avLst/>
              </a:prstGeom>
              <a:solidFill>
                <a:srgbClr val="733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6403524" y="1631753"/>
                <a:ext cx="5501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1320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570042" y="1880840"/>
              <a:ext cx="1430214" cy="307777"/>
              <a:chOff x="4570042" y="1880840"/>
              <a:chExt cx="1430214" cy="307777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4570042" y="1907929"/>
                <a:ext cx="642584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210702" y="1907929"/>
                <a:ext cx="216176" cy="243060"/>
              </a:xfrm>
              <a:prstGeom prst="rect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426878" y="1907929"/>
                <a:ext cx="125219" cy="243060"/>
              </a:xfrm>
              <a:prstGeom prst="rect">
                <a:avLst/>
              </a:prstGeom>
              <a:solidFill>
                <a:srgbClr val="733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5541476" y="1880840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265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4568947" y="2667515"/>
            <a:ext cx="2866869" cy="799948"/>
            <a:chOff x="4568947" y="2667515"/>
            <a:chExt cx="2866869" cy="799948"/>
          </a:xfrm>
        </p:grpSpPr>
        <p:grpSp>
          <p:nvGrpSpPr>
            <p:cNvPr id="19" name="组合 18"/>
            <p:cNvGrpSpPr/>
            <p:nvPr/>
          </p:nvGrpSpPr>
          <p:grpSpPr>
            <a:xfrm>
              <a:off x="4570042" y="2667515"/>
              <a:ext cx="1430214" cy="307777"/>
              <a:chOff x="4570042" y="2667515"/>
              <a:chExt cx="1430214" cy="30777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4570042" y="2704410"/>
                <a:ext cx="642584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210702" y="2704410"/>
                <a:ext cx="216176" cy="243060"/>
              </a:xfrm>
              <a:prstGeom prst="rect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426878" y="2704410"/>
                <a:ext cx="125219" cy="243060"/>
              </a:xfrm>
              <a:prstGeom prst="rect">
                <a:avLst/>
              </a:prstGeom>
              <a:solidFill>
                <a:srgbClr val="733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5541476" y="2667515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265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4568948" y="2915582"/>
              <a:ext cx="1221225" cy="307777"/>
              <a:chOff x="4568948" y="2915582"/>
              <a:chExt cx="1221225" cy="30777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568948" y="2948985"/>
                <a:ext cx="431558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994000" y="2948985"/>
                <a:ext cx="216176" cy="243060"/>
              </a:xfrm>
              <a:prstGeom prst="rect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202677" y="2948985"/>
                <a:ext cx="125219" cy="243060"/>
              </a:xfrm>
              <a:prstGeom prst="rect">
                <a:avLst/>
              </a:prstGeom>
              <a:solidFill>
                <a:srgbClr val="733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5331393" y="2915582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186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4568947" y="3159686"/>
              <a:ext cx="2866869" cy="307777"/>
              <a:chOff x="4568947" y="3159686"/>
              <a:chExt cx="2866869" cy="307777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4568947" y="3192045"/>
                <a:ext cx="1155578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720985" y="3192045"/>
                <a:ext cx="807427" cy="243060"/>
              </a:xfrm>
              <a:prstGeom prst="rect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529113" y="3192045"/>
                <a:ext cx="362226" cy="243060"/>
              </a:xfrm>
              <a:prstGeom prst="rect">
                <a:avLst/>
              </a:prstGeom>
              <a:solidFill>
                <a:srgbClr val="733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6885665" y="3159686"/>
                <a:ext cx="5501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1520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4570041" y="4917852"/>
            <a:ext cx="2919975" cy="794523"/>
            <a:chOff x="4570041" y="4917852"/>
            <a:chExt cx="2919975" cy="794523"/>
          </a:xfrm>
        </p:grpSpPr>
        <p:grpSp>
          <p:nvGrpSpPr>
            <p:cNvPr id="107" name="组合 106"/>
            <p:cNvGrpSpPr/>
            <p:nvPr/>
          </p:nvGrpSpPr>
          <p:grpSpPr>
            <a:xfrm>
              <a:off x="4570042" y="4917852"/>
              <a:ext cx="1430214" cy="307777"/>
              <a:chOff x="4570042" y="4917852"/>
              <a:chExt cx="1430214" cy="307777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4570042" y="4949480"/>
                <a:ext cx="642584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210702" y="4949480"/>
                <a:ext cx="216176" cy="243060"/>
              </a:xfrm>
              <a:prstGeom prst="rect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426878" y="4949480"/>
                <a:ext cx="125219" cy="243060"/>
              </a:xfrm>
              <a:prstGeom prst="rect">
                <a:avLst/>
              </a:prstGeom>
              <a:solidFill>
                <a:srgbClr val="733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5541476" y="4917852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265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4570042" y="5404598"/>
              <a:ext cx="1430214" cy="307777"/>
              <a:chOff x="4570042" y="5404598"/>
              <a:chExt cx="1430214" cy="307777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4570042" y="5432569"/>
                <a:ext cx="642584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210702" y="5432569"/>
                <a:ext cx="216176" cy="243060"/>
              </a:xfrm>
              <a:prstGeom prst="rect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426878" y="5432569"/>
                <a:ext cx="125219" cy="243060"/>
              </a:xfrm>
              <a:prstGeom prst="rect">
                <a:avLst/>
              </a:prstGeom>
              <a:solidFill>
                <a:srgbClr val="733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5541476" y="5404598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265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4570041" y="5160181"/>
              <a:ext cx="2919975" cy="307777"/>
              <a:chOff x="4570041" y="5160181"/>
              <a:chExt cx="2919975" cy="307777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4570041" y="5192540"/>
                <a:ext cx="2030547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600589" y="5192540"/>
                <a:ext cx="216176" cy="243060"/>
              </a:xfrm>
              <a:prstGeom prst="rect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6816765" y="5192540"/>
                <a:ext cx="125219" cy="243060"/>
              </a:xfrm>
              <a:prstGeom prst="rect">
                <a:avLst/>
              </a:prstGeom>
              <a:solidFill>
                <a:srgbClr val="733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6939865" y="5160181"/>
                <a:ext cx="5501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1680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1569106" y="2105834"/>
            <a:ext cx="2999841" cy="572074"/>
            <a:chOff x="1569106" y="2105834"/>
            <a:chExt cx="2999841" cy="572074"/>
          </a:xfrm>
        </p:grpSpPr>
        <p:grpSp>
          <p:nvGrpSpPr>
            <p:cNvPr id="13" name="组合 12"/>
            <p:cNvGrpSpPr/>
            <p:nvPr/>
          </p:nvGrpSpPr>
          <p:grpSpPr>
            <a:xfrm>
              <a:off x="1569106" y="2370131"/>
              <a:ext cx="2999841" cy="307777"/>
              <a:chOff x="1569106" y="2370131"/>
              <a:chExt cx="2999841" cy="307777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2407920" y="2402490"/>
                <a:ext cx="2161027" cy="243060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2204135" y="2402490"/>
                <a:ext cx="200145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2116397" y="2402490"/>
                <a:ext cx="93623" cy="243060"/>
              </a:xfrm>
              <a:prstGeom prst="rect">
                <a:avLst/>
              </a:prstGeom>
              <a:solidFill>
                <a:srgbClr val="F99A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1569106" y="2370131"/>
                <a:ext cx="5501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1680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505338" y="2105834"/>
              <a:ext cx="2063609" cy="307777"/>
              <a:chOff x="2505338" y="2105834"/>
              <a:chExt cx="2063609" cy="307777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3247018" y="2157231"/>
                <a:ext cx="1321929" cy="243060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3046873" y="2157231"/>
                <a:ext cx="200145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959135" y="2157231"/>
                <a:ext cx="93623" cy="243060"/>
              </a:xfrm>
              <a:prstGeom prst="rect">
                <a:avLst/>
              </a:prstGeom>
              <a:solidFill>
                <a:srgbClr val="F99A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2505338" y="2105834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470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106" name="组合 105"/>
          <p:cNvGrpSpPr/>
          <p:nvPr/>
        </p:nvGrpSpPr>
        <p:grpSpPr>
          <a:xfrm>
            <a:off x="1569106" y="3717071"/>
            <a:ext cx="2999841" cy="1032506"/>
            <a:chOff x="1569106" y="3717071"/>
            <a:chExt cx="2999841" cy="1032506"/>
          </a:xfrm>
        </p:grpSpPr>
        <p:grpSp>
          <p:nvGrpSpPr>
            <p:cNvPr id="102" name="组合 101"/>
            <p:cNvGrpSpPr/>
            <p:nvPr/>
          </p:nvGrpSpPr>
          <p:grpSpPr>
            <a:xfrm>
              <a:off x="1569106" y="3717071"/>
              <a:ext cx="2999841" cy="307777"/>
              <a:chOff x="1569106" y="3717071"/>
              <a:chExt cx="2999841" cy="307777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2407920" y="3749430"/>
                <a:ext cx="2161027" cy="243060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204135" y="3749430"/>
                <a:ext cx="200145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2116397" y="3749430"/>
                <a:ext cx="93623" cy="243060"/>
              </a:xfrm>
              <a:prstGeom prst="rect">
                <a:avLst/>
              </a:prstGeom>
              <a:solidFill>
                <a:srgbClr val="F99A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1569106" y="3717071"/>
                <a:ext cx="5501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1680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2505338" y="4182087"/>
              <a:ext cx="2063609" cy="307777"/>
              <a:chOff x="2505338" y="4182087"/>
              <a:chExt cx="2063609" cy="307777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3247018" y="4223829"/>
                <a:ext cx="1321929" cy="243060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046873" y="4223829"/>
                <a:ext cx="200145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2959135" y="4223829"/>
                <a:ext cx="93623" cy="243060"/>
              </a:xfrm>
              <a:prstGeom prst="rect">
                <a:avLst/>
              </a:prstGeom>
              <a:solidFill>
                <a:srgbClr val="F99A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2505338" y="4182087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470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3133735" y="3953581"/>
              <a:ext cx="1435212" cy="307777"/>
              <a:chOff x="3133735" y="3953581"/>
              <a:chExt cx="1435212" cy="307777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3881438" y="3985940"/>
                <a:ext cx="687509" cy="243060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683306" y="3985940"/>
                <a:ext cx="200145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3595568" y="3985940"/>
                <a:ext cx="93623" cy="243060"/>
              </a:xfrm>
              <a:prstGeom prst="rect">
                <a:avLst/>
              </a:prstGeom>
              <a:solidFill>
                <a:srgbClr val="F99A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3133735" y="3953581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233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3133735" y="4441800"/>
              <a:ext cx="1432380" cy="307777"/>
              <a:chOff x="3133735" y="4441800"/>
              <a:chExt cx="1432380" cy="307777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3923531" y="4463827"/>
                <a:ext cx="642584" cy="243060"/>
              </a:xfrm>
              <a:prstGeom prst="rect">
                <a:avLst/>
              </a:prstGeom>
              <a:solidFill>
                <a:srgbClr val="FDD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3713437" y="4466889"/>
                <a:ext cx="216176" cy="243060"/>
              </a:xfrm>
              <a:prstGeom prst="rect">
                <a:avLst/>
              </a:prstGeom>
              <a:solidFill>
                <a:srgbClr val="EE5B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589775" y="4466889"/>
                <a:ext cx="125219" cy="243060"/>
              </a:xfrm>
              <a:prstGeom prst="rect">
                <a:avLst/>
              </a:prstGeom>
              <a:solidFill>
                <a:srgbClr val="733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文本框 80"/>
              <p:cNvSpPr txBox="1"/>
              <p:nvPr/>
            </p:nvSpPr>
            <p:spPr>
              <a:xfrm>
                <a:off x="3133735" y="4441800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233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sp>
        <p:nvSpPr>
          <p:cNvPr id="83" name="矩形 82"/>
          <p:cNvSpPr/>
          <p:nvPr/>
        </p:nvSpPr>
        <p:spPr>
          <a:xfrm>
            <a:off x="3488673" y="1519056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84" name="矩形 83"/>
          <p:cNvSpPr/>
          <p:nvPr/>
        </p:nvSpPr>
        <p:spPr>
          <a:xfrm>
            <a:off x="3488673" y="2814012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85" name="矩形 84"/>
          <p:cNvSpPr/>
          <p:nvPr/>
        </p:nvSpPr>
        <p:spPr>
          <a:xfrm>
            <a:off x="3488673" y="5050477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86" name="矩形 85"/>
          <p:cNvSpPr/>
          <p:nvPr/>
        </p:nvSpPr>
        <p:spPr>
          <a:xfrm>
            <a:off x="4580880" y="3964931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87" name="矩形 86"/>
          <p:cNvSpPr/>
          <p:nvPr/>
        </p:nvSpPr>
        <p:spPr>
          <a:xfrm>
            <a:off x="4580880" y="2160225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572000" y="693420"/>
            <a:ext cx="0" cy="5486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>
            <a:off x="4572000" y="693420"/>
            <a:ext cx="0" cy="5486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组合 110"/>
          <p:cNvGrpSpPr/>
          <p:nvPr/>
        </p:nvGrpSpPr>
        <p:grpSpPr>
          <a:xfrm>
            <a:off x="7540002" y="881214"/>
            <a:ext cx="1154572" cy="246221"/>
            <a:chOff x="7540002" y="881214"/>
            <a:chExt cx="1154572" cy="246221"/>
          </a:xfrm>
        </p:grpSpPr>
        <p:sp>
          <p:nvSpPr>
            <p:cNvPr id="88" name="矩形 87"/>
            <p:cNvSpPr/>
            <p:nvPr/>
          </p:nvSpPr>
          <p:spPr>
            <a:xfrm>
              <a:off x="7540002" y="929640"/>
              <a:ext cx="60960" cy="149370"/>
            </a:xfrm>
            <a:prstGeom prst="rect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612226" y="881214"/>
              <a:ext cx="10823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颜色代表的意义</a:t>
              </a: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540002" y="1190140"/>
            <a:ext cx="1154572" cy="246221"/>
            <a:chOff x="7540002" y="1190140"/>
            <a:chExt cx="1154572" cy="246221"/>
          </a:xfrm>
        </p:grpSpPr>
        <p:sp>
          <p:nvSpPr>
            <p:cNvPr id="89" name="矩形 88"/>
            <p:cNvSpPr/>
            <p:nvPr/>
          </p:nvSpPr>
          <p:spPr>
            <a:xfrm>
              <a:off x="7540002" y="1238566"/>
              <a:ext cx="60960" cy="149370"/>
            </a:xfrm>
            <a:prstGeom prst="rect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7612226" y="1190140"/>
              <a:ext cx="10823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颜色代表的意义</a:t>
              </a: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7540002" y="1499066"/>
            <a:ext cx="1154572" cy="246221"/>
            <a:chOff x="7540002" y="1499066"/>
            <a:chExt cx="1154572" cy="246221"/>
          </a:xfrm>
        </p:grpSpPr>
        <p:sp>
          <p:nvSpPr>
            <p:cNvPr id="90" name="矩形 89"/>
            <p:cNvSpPr/>
            <p:nvPr/>
          </p:nvSpPr>
          <p:spPr>
            <a:xfrm>
              <a:off x="7540002" y="1547492"/>
              <a:ext cx="60960" cy="149370"/>
            </a:xfrm>
            <a:prstGeom prst="rect">
              <a:avLst/>
            </a:pr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7612226" y="1499066"/>
              <a:ext cx="10823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颜色代表的意义</a:t>
              </a: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7540002" y="1807992"/>
            <a:ext cx="1154572" cy="246221"/>
            <a:chOff x="7540002" y="1807992"/>
            <a:chExt cx="1154572" cy="246221"/>
          </a:xfrm>
        </p:grpSpPr>
        <p:sp>
          <p:nvSpPr>
            <p:cNvPr id="91" name="矩形 90"/>
            <p:cNvSpPr/>
            <p:nvPr/>
          </p:nvSpPr>
          <p:spPr>
            <a:xfrm>
              <a:off x="7540002" y="1856418"/>
              <a:ext cx="60960" cy="149370"/>
            </a:xfrm>
            <a:prstGeom prst="rect">
              <a:avLst/>
            </a:pr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7612226" y="1807992"/>
              <a:ext cx="10823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颜色代表的意义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540002" y="2111799"/>
            <a:ext cx="1154572" cy="246221"/>
            <a:chOff x="7540002" y="2111799"/>
            <a:chExt cx="1154572" cy="246221"/>
          </a:xfrm>
        </p:grpSpPr>
        <p:sp>
          <p:nvSpPr>
            <p:cNvPr id="92" name="矩形 91"/>
            <p:cNvSpPr/>
            <p:nvPr/>
          </p:nvSpPr>
          <p:spPr>
            <a:xfrm>
              <a:off x="7540002" y="2160225"/>
              <a:ext cx="60960" cy="149370"/>
            </a:xfrm>
            <a:prstGeom prst="rect">
              <a:avLst/>
            </a:prstGeom>
            <a:solidFill>
              <a:srgbClr val="FFF8E5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7612226" y="2111799"/>
              <a:ext cx="10823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颜色代表的意义</a:t>
              </a:r>
            </a:p>
          </p:txBody>
        </p:sp>
      </p:grpSp>
      <p:cxnSp>
        <p:nvCxnSpPr>
          <p:cNvPr id="99" name="直接连接符 98"/>
          <p:cNvCxnSpPr/>
          <p:nvPr/>
        </p:nvCxnSpPr>
        <p:spPr>
          <a:xfrm>
            <a:off x="4580880" y="800100"/>
            <a:ext cx="428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277315" y="6062445"/>
            <a:ext cx="428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277314" y="5108616"/>
            <a:ext cx="2707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850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2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9"/>
          <p:cNvSpPr txBox="1"/>
          <p:nvPr/>
        </p:nvSpPr>
        <p:spPr>
          <a:xfrm>
            <a:off x="101600" y="52195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475548" y="2128306"/>
            <a:ext cx="1950691" cy="1950692"/>
          </a:xfrm>
          <a:custGeom>
            <a:avLst/>
            <a:gdLst>
              <a:gd name="connsiteX0" fmla="*/ 0 w 1934765"/>
              <a:gd name="connsiteY0" fmla="*/ 967383 h 1934765"/>
              <a:gd name="connsiteX1" fmla="*/ 967383 w 1934765"/>
              <a:gd name="connsiteY1" fmla="*/ 0 h 1934765"/>
              <a:gd name="connsiteX2" fmla="*/ 1934766 w 1934765"/>
              <a:gd name="connsiteY2" fmla="*/ 967383 h 1934765"/>
              <a:gd name="connsiteX3" fmla="*/ 967383 w 1934765"/>
              <a:gd name="connsiteY3" fmla="*/ 1934766 h 1934765"/>
              <a:gd name="connsiteX4" fmla="*/ 0 w 1934765"/>
              <a:gd name="connsiteY4" fmla="*/ 967383 h 193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765" h="1934765">
                <a:moveTo>
                  <a:pt x="0" y="967383"/>
                </a:moveTo>
                <a:cubicBezTo>
                  <a:pt x="0" y="433112"/>
                  <a:pt x="433112" y="0"/>
                  <a:pt x="967383" y="0"/>
                </a:cubicBezTo>
                <a:cubicBezTo>
                  <a:pt x="1501654" y="0"/>
                  <a:pt x="1934766" y="433112"/>
                  <a:pt x="1934766" y="967383"/>
                </a:cubicBezTo>
                <a:cubicBezTo>
                  <a:pt x="1934766" y="1501654"/>
                  <a:pt x="1501654" y="1934766"/>
                  <a:pt x="967383" y="1934766"/>
                </a:cubicBezTo>
                <a:cubicBezTo>
                  <a:pt x="433112" y="1934766"/>
                  <a:pt x="0" y="1501654"/>
                  <a:pt x="0" y="967383"/>
                </a:cubicBezTo>
                <a:close/>
              </a:path>
            </a:pathLst>
          </a:custGeom>
          <a:solidFill>
            <a:srgbClr val="733D4D">
              <a:alpha val="80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89817" tIns="332870" rIns="389817" bIns="332870" numCol="1" spcCol="1270" anchor="ctr" anchorCtr="0">
            <a:noAutofit/>
          </a:bodyPr>
          <a:lstStyle/>
          <a:p>
            <a:pPr lvl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00" kern="1200"/>
          </a:p>
        </p:txBody>
      </p:sp>
      <p:sp>
        <p:nvSpPr>
          <p:cNvPr id="27" name="任意多边形 26"/>
          <p:cNvSpPr/>
          <p:nvPr/>
        </p:nvSpPr>
        <p:spPr>
          <a:xfrm>
            <a:off x="2036101" y="2128306"/>
            <a:ext cx="1950691" cy="1950692"/>
          </a:xfrm>
          <a:custGeom>
            <a:avLst/>
            <a:gdLst>
              <a:gd name="connsiteX0" fmla="*/ 0 w 1934765"/>
              <a:gd name="connsiteY0" fmla="*/ 967383 h 1934765"/>
              <a:gd name="connsiteX1" fmla="*/ 967383 w 1934765"/>
              <a:gd name="connsiteY1" fmla="*/ 0 h 1934765"/>
              <a:gd name="connsiteX2" fmla="*/ 1934766 w 1934765"/>
              <a:gd name="connsiteY2" fmla="*/ 967383 h 1934765"/>
              <a:gd name="connsiteX3" fmla="*/ 967383 w 1934765"/>
              <a:gd name="connsiteY3" fmla="*/ 1934766 h 1934765"/>
              <a:gd name="connsiteX4" fmla="*/ 0 w 1934765"/>
              <a:gd name="connsiteY4" fmla="*/ 967383 h 193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765" h="1934765">
                <a:moveTo>
                  <a:pt x="0" y="967383"/>
                </a:moveTo>
                <a:cubicBezTo>
                  <a:pt x="0" y="433112"/>
                  <a:pt x="433112" y="0"/>
                  <a:pt x="967383" y="0"/>
                </a:cubicBezTo>
                <a:cubicBezTo>
                  <a:pt x="1501654" y="0"/>
                  <a:pt x="1934766" y="433112"/>
                  <a:pt x="1934766" y="967383"/>
                </a:cubicBezTo>
                <a:cubicBezTo>
                  <a:pt x="1934766" y="1501654"/>
                  <a:pt x="1501654" y="1934766"/>
                  <a:pt x="967383" y="1934766"/>
                </a:cubicBezTo>
                <a:cubicBezTo>
                  <a:pt x="433112" y="1934766"/>
                  <a:pt x="0" y="1501654"/>
                  <a:pt x="0" y="967383"/>
                </a:cubicBezTo>
                <a:close/>
              </a:path>
            </a:pathLst>
          </a:custGeom>
          <a:solidFill>
            <a:srgbClr val="EE5B5D">
              <a:alpha val="80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677650"/>
              <a:satOff val="25000"/>
              <a:lumOff val="-3676"/>
              <a:alphaOff val="0"/>
            </a:schemeClr>
          </a:fillRef>
          <a:effectRef idx="0">
            <a:schemeClr val="accent3">
              <a:alpha val="50000"/>
              <a:hueOff val="677650"/>
              <a:satOff val="25000"/>
              <a:lumOff val="-3676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89817" tIns="332870" rIns="389817" bIns="332870" numCol="1" spcCol="1270" anchor="ctr" anchorCtr="0">
            <a:noAutofit/>
          </a:bodyPr>
          <a:lstStyle/>
          <a:p>
            <a:pPr lvl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00" kern="1200"/>
          </a:p>
        </p:txBody>
      </p:sp>
      <p:sp>
        <p:nvSpPr>
          <p:cNvPr id="28" name="任意多边形 27"/>
          <p:cNvSpPr/>
          <p:nvPr/>
        </p:nvSpPr>
        <p:spPr>
          <a:xfrm>
            <a:off x="3596655" y="2128306"/>
            <a:ext cx="1950691" cy="1950692"/>
          </a:xfrm>
          <a:custGeom>
            <a:avLst/>
            <a:gdLst>
              <a:gd name="connsiteX0" fmla="*/ 0 w 1934765"/>
              <a:gd name="connsiteY0" fmla="*/ 967383 h 1934765"/>
              <a:gd name="connsiteX1" fmla="*/ 967383 w 1934765"/>
              <a:gd name="connsiteY1" fmla="*/ 0 h 1934765"/>
              <a:gd name="connsiteX2" fmla="*/ 1934766 w 1934765"/>
              <a:gd name="connsiteY2" fmla="*/ 967383 h 1934765"/>
              <a:gd name="connsiteX3" fmla="*/ 967383 w 1934765"/>
              <a:gd name="connsiteY3" fmla="*/ 1934766 h 1934765"/>
              <a:gd name="connsiteX4" fmla="*/ 0 w 1934765"/>
              <a:gd name="connsiteY4" fmla="*/ 967383 h 193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765" h="1934765">
                <a:moveTo>
                  <a:pt x="0" y="967383"/>
                </a:moveTo>
                <a:cubicBezTo>
                  <a:pt x="0" y="433112"/>
                  <a:pt x="433112" y="0"/>
                  <a:pt x="967383" y="0"/>
                </a:cubicBezTo>
                <a:cubicBezTo>
                  <a:pt x="1501654" y="0"/>
                  <a:pt x="1934766" y="433112"/>
                  <a:pt x="1934766" y="967383"/>
                </a:cubicBezTo>
                <a:cubicBezTo>
                  <a:pt x="1934766" y="1501654"/>
                  <a:pt x="1501654" y="1934766"/>
                  <a:pt x="967383" y="1934766"/>
                </a:cubicBezTo>
                <a:cubicBezTo>
                  <a:pt x="433112" y="1934766"/>
                  <a:pt x="0" y="1501654"/>
                  <a:pt x="0" y="967383"/>
                </a:cubicBezTo>
                <a:close/>
              </a:path>
            </a:pathLst>
          </a:custGeom>
          <a:solidFill>
            <a:srgbClr val="F99A6E">
              <a:alpha val="80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1355300"/>
              <a:satOff val="50000"/>
              <a:lumOff val="-7353"/>
              <a:alphaOff val="0"/>
            </a:schemeClr>
          </a:fillRef>
          <a:effectRef idx="0">
            <a:schemeClr val="accent3">
              <a:alpha val="50000"/>
              <a:hueOff val="1355300"/>
              <a:satOff val="50000"/>
              <a:lumOff val="-7353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89817" tIns="332870" rIns="389817" bIns="332870" numCol="1" spcCol="1270" anchor="ctr" anchorCtr="0">
            <a:noAutofit/>
          </a:bodyPr>
          <a:lstStyle/>
          <a:p>
            <a:pPr lvl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00" kern="1200"/>
          </a:p>
        </p:txBody>
      </p:sp>
      <p:sp>
        <p:nvSpPr>
          <p:cNvPr id="29" name="任意多边形 28"/>
          <p:cNvSpPr/>
          <p:nvPr/>
        </p:nvSpPr>
        <p:spPr>
          <a:xfrm>
            <a:off x="5157208" y="2128306"/>
            <a:ext cx="1950691" cy="1950692"/>
          </a:xfrm>
          <a:custGeom>
            <a:avLst/>
            <a:gdLst>
              <a:gd name="connsiteX0" fmla="*/ 0 w 1934765"/>
              <a:gd name="connsiteY0" fmla="*/ 967383 h 1934765"/>
              <a:gd name="connsiteX1" fmla="*/ 967383 w 1934765"/>
              <a:gd name="connsiteY1" fmla="*/ 0 h 1934765"/>
              <a:gd name="connsiteX2" fmla="*/ 1934766 w 1934765"/>
              <a:gd name="connsiteY2" fmla="*/ 967383 h 1934765"/>
              <a:gd name="connsiteX3" fmla="*/ 967383 w 1934765"/>
              <a:gd name="connsiteY3" fmla="*/ 1934766 h 1934765"/>
              <a:gd name="connsiteX4" fmla="*/ 0 w 1934765"/>
              <a:gd name="connsiteY4" fmla="*/ 967383 h 193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765" h="1934765">
                <a:moveTo>
                  <a:pt x="0" y="967383"/>
                </a:moveTo>
                <a:cubicBezTo>
                  <a:pt x="0" y="433112"/>
                  <a:pt x="433112" y="0"/>
                  <a:pt x="967383" y="0"/>
                </a:cubicBezTo>
                <a:cubicBezTo>
                  <a:pt x="1501654" y="0"/>
                  <a:pt x="1934766" y="433112"/>
                  <a:pt x="1934766" y="967383"/>
                </a:cubicBezTo>
                <a:cubicBezTo>
                  <a:pt x="1934766" y="1501654"/>
                  <a:pt x="1501654" y="1934766"/>
                  <a:pt x="967383" y="1934766"/>
                </a:cubicBezTo>
                <a:cubicBezTo>
                  <a:pt x="433112" y="1934766"/>
                  <a:pt x="0" y="1501654"/>
                  <a:pt x="0" y="967383"/>
                </a:cubicBezTo>
                <a:close/>
              </a:path>
            </a:pathLst>
          </a:custGeom>
          <a:solidFill>
            <a:srgbClr val="FDD0A9">
              <a:alpha val="80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2032949"/>
              <a:satOff val="75000"/>
              <a:lumOff val="-11029"/>
              <a:alphaOff val="0"/>
            </a:schemeClr>
          </a:fillRef>
          <a:effectRef idx="0">
            <a:schemeClr val="accent3">
              <a:alpha val="50000"/>
              <a:hueOff val="2032949"/>
              <a:satOff val="75000"/>
              <a:lumOff val="-11029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89817" tIns="332870" rIns="389817" bIns="332870" numCol="1" spcCol="1270" anchor="ctr" anchorCtr="0">
            <a:noAutofit/>
          </a:bodyPr>
          <a:lstStyle/>
          <a:p>
            <a:pPr lvl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00" kern="1200" dirty="0"/>
          </a:p>
        </p:txBody>
      </p:sp>
      <p:sp>
        <p:nvSpPr>
          <p:cNvPr id="30" name="任意多边形 29"/>
          <p:cNvSpPr/>
          <p:nvPr/>
        </p:nvSpPr>
        <p:spPr>
          <a:xfrm>
            <a:off x="6717762" y="2128306"/>
            <a:ext cx="1950691" cy="1950692"/>
          </a:xfrm>
          <a:custGeom>
            <a:avLst/>
            <a:gdLst>
              <a:gd name="connsiteX0" fmla="*/ 0 w 1934765"/>
              <a:gd name="connsiteY0" fmla="*/ 967383 h 1934765"/>
              <a:gd name="connsiteX1" fmla="*/ 967383 w 1934765"/>
              <a:gd name="connsiteY1" fmla="*/ 0 h 1934765"/>
              <a:gd name="connsiteX2" fmla="*/ 1934766 w 1934765"/>
              <a:gd name="connsiteY2" fmla="*/ 967383 h 1934765"/>
              <a:gd name="connsiteX3" fmla="*/ 967383 w 1934765"/>
              <a:gd name="connsiteY3" fmla="*/ 1934766 h 1934765"/>
              <a:gd name="connsiteX4" fmla="*/ 0 w 1934765"/>
              <a:gd name="connsiteY4" fmla="*/ 967383 h 193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765" h="1934765">
                <a:moveTo>
                  <a:pt x="0" y="967383"/>
                </a:moveTo>
                <a:cubicBezTo>
                  <a:pt x="0" y="433112"/>
                  <a:pt x="433112" y="0"/>
                  <a:pt x="967383" y="0"/>
                </a:cubicBezTo>
                <a:cubicBezTo>
                  <a:pt x="1501654" y="0"/>
                  <a:pt x="1934766" y="433112"/>
                  <a:pt x="1934766" y="967383"/>
                </a:cubicBezTo>
                <a:cubicBezTo>
                  <a:pt x="1934766" y="1501654"/>
                  <a:pt x="1501654" y="1934766"/>
                  <a:pt x="967383" y="1934766"/>
                </a:cubicBezTo>
                <a:cubicBezTo>
                  <a:pt x="433112" y="1934766"/>
                  <a:pt x="0" y="1501654"/>
                  <a:pt x="0" y="967383"/>
                </a:cubicBezTo>
                <a:close/>
              </a:path>
            </a:pathLst>
          </a:custGeom>
          <a:solidFill>
            <a:srgbClr val="FFF8E5">
              <a:alpha val="80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alpha val="50000"/>
              <a:hueOff val="2710599"/>
              <a:satOff val="100000"/>
              <a:lumOff val="-14706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89817" tIns="365890" rIns="389817" bIns="36589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 dirty="0"/>
          </a:p>
        </p:txBody>
      </p:sp>
      <p:sp>
        <p:nvSpPr>
          <p:cNvPr id="32" name="矩形 31"/>
          <p:cNvSpPr/>
          <p:nvPr/>
        </p:nvSpPr>
        <p:spPr>
          <a:xfrm>
            <a:off x="909719" y="2842042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内容标题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470273" y="2842042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内容标题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30826" y="2842042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内容标题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591379" y="2842042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内容标题</a:t>
            </a:r>
            <a:endParaRPr lang="zh-CN" altLang="en-US" sz="14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51932" y="2842042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请点击</a:t>
            </a:r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endParaRPr lang="en-US" altLang="zh-CN" sz="1400" dirty="0" smtClean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内容标题</a:t>
            </a:r>
            <a:endParaRPr lang="zh-CN" altLang="en-US" sz="14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2875" y="4557360"/>
            <a:ext cx="68746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我们为消费者提供愉悦的在线购物体验。通过内容丰富、人性化的网站和移动客户端，以富有竞争力的价格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13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6" presetClass="emph" presetSubtype="0" fill="hold" grpId="1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3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7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4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4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9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4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2" grpId="0"/>
          <p:bldP spid="33" grpId="0"/>
          <p:bldP spid="34" grpId="0"/>
          <p:bldP spid="35" grpId="0"/>
          <p:bldP spid="36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5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4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4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9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4" dur="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2" grpId="0"/>
          <p:bldP spid="33" grpId="0"/>
          <p:bldP spid="34" grpId="0"/>
          <p:bldP spid="35" grpId="0"/>
          <p:bldP spid="36" grpId="0"/>
          <p:bldP spid="42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55171"/>
            <a:ext cx="9144000" cy="5763986"/>
          </a:xfrm>
          <a:prstGeom prst="rect">
            <a:avLst/>
          </a:prstGeom>
          <a:solidFill>
            <a:srgbClr val="FDD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188029"/>
            <a:ext cx="9144000" cy="2465614"/>
          </a:xfrm>
          <a:prstGeom prst="rect">
            <a:avLst/>
          </a:prstGeom>
          <a:solidFill>
            <a:srgbClr val="73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9"/>
          <p:cNvSpPr txBox="1"/>
          <p:nvPr/>
        </p:nvSpPr>
        <p:spPr>
          <a:xfrm>
            <a:off x="101600" y="52195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890157" y="1567543"/>
            <a:ext cx="3363686" cy="4751614"/>
          </a:xfrm>
          <a:prstGeom prst="rect">
            <a:avLst/>
          </a:prstGeom>
          <a:solidFill>
            <a:srgbClr val="EE5B5D"/>
          </a:solidFill>
          <a:ln>
            <a:noFill/>
          </a:ln>
          <a:effectLst>
            <a:outerShdw blurRad="266700" dist="114300" dir="16200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1" name="图表 90"/>
          <p:cNvGraphicFramePr/>
          <p:nvPr>
            <p:extLst>
              <p:ext uri="{D42A27DB-BD31-4B8C-83A1-F6EECF244321}">
                <p14:modId xmlns:p14="http://schemas.microsoft.com/office/powerpoint/2010/main" val="1096747781"/>
              </p:ext>
            </p:extLst>
          </p:nvPr>
        </p:nvGraphicFramePr>
        <p:xfrm>
          <a:off x="327629" y="2409571"/>
          <a:ext cx="2219628" cy="206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2" name="图表 91"/>
          <p:cNvGraphicFramePr/>
          <p:nvPr>
            <p:extLst>
              <p:ext uri="{D42A27DB-BD31-4B8C-83A1-F6EECF244321}">
                <p14:modId xmlns:p14="http://schemas.microsoft.com/office/powerpoint/2010/main" val="707879792"/>
              </p:ext>
            </p:extLst>
          </p:nvPr>
        </p:nvGraphicFramePr>
        <p:xfrm>
          <a:off x="3098598" y="2071462"/>
          <a:ext cx="2947862" cy="273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3" name="图表 92"/>
          <p:cNvGraphicFramePr/>
          <p:nvPr>
            <p:extLst>
              <p:ext uri="{D42A27DB-BD31-4B8C-83A1-F6EECF244321}">
                <p14:modId xmlns:p14="http://schemas.microsoft.com/office/powerpoint/2010/main" val="3938871885"/>
              </p:ext>
            </p:extLst>
          </p:nvPr>
        </p:nvGraphicFramePr>
        <p:xfrm>
          <a:off x="6589636" y="2409571"/>
          <a:ext cx="2219628" cy="206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4" name="矩形 93"/>
          <p:cNvSpPr/>
          <p:nvPr/>
        </p:nvSpPr>
        <p:spPr>
          <a:xfrm>
            <a:off x="407943" y="4952759"/>
            <a:ext cx="22781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432946" y="4952759"/>
            <a:ext cx="22781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559868" y="4952759"/>
            <a:ext cx="22781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</a:t>
            </a:r>
            <a:r>
              <a:rPr lang="zh-CN" altLang="en-US" sz="1200" dirty="0" smtClean="0">
                <a:solidFill>
                  <a:srgbClr val="733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</a:t>
            </a:r>
            <a:endParaRPr lang="zh-CN" altLang="en-US" sz="1200" dirty="0">
              <a:solidFill>
                <a:srgbClr val="733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3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6" presetClass="emph" presetSubtype="0" fill="hold" grpId="1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7" dur="5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2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6" presetClass="emph" presetSubtype="0" fill="hold" grpId="1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31" dur="5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0" presetID="6" presetClass="emph" presetSubtype="0" fill="hold" grpId="1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41" dur="5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25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0" grpId="0" animBg="1"/>
          <p:bldGraphic spid="91" grpId="0">
            <p:bldAsOne/>
          </p:bldGraphic>
          <p:bldGraphic spid="91" grpId="1">
            <p:bldAsOne/>
          </p:bldGraphic>
          <p:bldGraphic spid="92" grpId="0">
            <p:bldAsOne/>
          </p:bldGraphic>
          <p:bldGraphic spid="92" grpId="1">
            <p:bldAsOne/>
          </p:bldGraphic>
          <p:bldGraphic spid="93" grpId="0">
            <p:bldAsOne/>
          </p:bldGraphic>
          <p:bldGraphic spid="93" grpId="1">
            <p:bldAsOne/>
          </p:bldGraphic>
          <p:bldP spid="94" grpId="0"/>
          <p:bldP spid="95" grpId="0"/>
          <p:bldP spid="9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2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5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40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5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25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0" grpId="0" animBg="1"/>
          <p:bldGraphic spid="91" grpId="0">
            <p:bldAsOne/>
          </p:bldGraphic>
          <p:bldGraphic spid="91" grpId="1">
            <p:bldAsOne/>
          </p:bldGraphic>
          <p:bldGraphic spid="92" grpId="0">
            <p:bldAsOne/>
          </p:bldGraphic>
          <p:bldGraphic spid="92" grpId="1">
            <p:bldAsOne/>
          </p:bldGraphic>
          <p:bldGraphic spid="93" grpId="0">
            <p:bldAsOne/>
          </p:bldGraphic>
          <p:bldGraphic spid="93" grpId="1">
            <p:bldAsOne/>
          </p:bldGraphic>
          <p:bldP spid="94" grpId="0"/>
          <p:bldP spid="95" grpId="0"/>
          <p:bldP spid="9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82888" y="1377182"/>
            <a:ext cx="1376198" cy="1376198"/>
            <a:chOff x="3882888" y="1377182"/>
            <a:chExt cx="1376198" cy="1376198"/>
          </a:xfrm>
        </p:grpSpPr>
        <p:sp>
          <p:nvSpPr>
            <p:cNvPr id="45" name="椭圆 44"/>
            <p:cNvSpPr/>
            <p:nvPr/>
          </p:nvSpPr>
          <p:spPr>
            <a:xfrm>
              <a:off x="3882888" y="1377182"/>
              <a:ext cx="1376198" cy="1376198"/>
            </a:xfrm>
            <a:prstGeom prst="ellips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972911" y="1466193"/>
              <a:ext cx="1198179" cy="1198179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82888" y="2807354"/>
            <a:ext cx="1376198" cy="1376198"/>
            <a:chOff x="3882888" y="2807354"/>
            <a:chExt cx="1376198" cy="1376198"/>
          </a:xfrm>
        </p:grpSpPr>
        <p:sp>
          <p:nvSpPr>
            <p:cNvPr id="46" name="椭圆 45"/>
            <p:cNvSpPr/>
            <p:nvPr/>
          </p:nvSpPr>
          <p:spPr>
            <a:xfrm>
              <a:off x="3882888" y="2807354"/>
              <a:ext cx="1376198" cy="1376198"/>
            </a:xfrm>
            <a:prstGeom prst="ellips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972911" y="2898556"/>
              <a:ext cx="1198179" cy="1198179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82888" y="4237526"/>
            <a:ext cx="1376198" cy="1376198"/>
            <a:chOff x="3882888" y="4237526"/>
            <a:chExt cx="1376198" cy="1376198"/>
          </a:xfrm>
        </p:grpSpPr>
        <p:sp>
          <p:nvSpPr>
            <p:cNvPr id="47" name="椭圆 46"/>
            <p:cNvSpPr/>
            <p:nvPr/>
          </p:nvSpPr>
          <p:spPr>
            <a:xfrm>
              <a:off x="3882888" y="4237526"/>
              <a:ext cx="1376198" cy="1376198"/>
            </a:xfrm>
            <a:prstGeom prst="ellipse">
              <a:avLst/>
            </a:pr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972911" y="4330919"/>
              <a:ext cx="1198179" cy="1198179"/>
            </a:xfrm>
            <a:prstGeom prst="ellipse">
              <a:avLst/>
            </a:prstGeom>
            <a:solidFill>
              <a:srgbClr val="EE5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572000" y="546099"/>
            <a:ext cx="4572000" cy="5764893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/>
        </p:nvSpPr>
        <p:spPr>
          <a:xfrm>
            <a:off x="4130565" y="1623846"/>
            <a:ext cx="882870" cy="882870"/>
          </a:xfrm>
          <a:prstGeom prst="arc">
            <a:avLst>
              <a:gd name="adj1" fmla="val 16200000"/>
              <a:gd name="adj2" fmla="val 7467113"/>
            </a:avLst>
          </a:prstGeom>
          <a:ln w="76200" cap="rnd">
            <a:solidFill>
              <a:srgbClr val="FFF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/>
          <p:cNvSpPr/>
          <p:nvPr/>
        </p:nvSpPr>
        <p:spPr>
          <a:xfrm>
            <a:off x="4130565" y="3056209"/>
            <a:ext cx="882870" cy="882870"/>
          </a:xfrm>
          <a:prstGeom prst="arc">
            <a:avLst>
              <a:gd name="adj1" fmla="val 2589140"/>
              <a:gd name="adj2" fmla="val 13813213"/>
            </a:avLst>
          </a:prstGeom>
          <a:ln w="76200" cap="rnd">
            <a:solidFill>
              <a:srgbClr val="FFF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/>
          <p:cNvSpPr/>
          <p:nvPr/>
        </p:nvSpPr>
        <p:spPr>
          <a:xfrm>
            <a:off x="4130565" y="4488572"/>
            <a:ext cx="882870" cy="882870"/>
          </a:xfrm>
          <a:prstGeom prst="arc">
            <a:avLst>
              <a:gd name="adj1" fmla="val 2589140"/>
              <a:gd name="adj2" fmla="val 21532987"/>
            </a:avLst>
          </a:prstGeom>
          <a:ln w="76200" cap="rnd">
            <a:solidFill>
              <a:srgbClr val="FFF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215171" y="1834448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60%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15171" y="3266811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55%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215171" y="469917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90%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66683" y="1809092"/>
            <a:ext cx="2267692" cy="512379"/>
            <a:chOff x="6066683" y="1809092"/>
            <a:chExt cx="2267692" cy="512379"/>
          </a:xfrm>
        </p:grpSpPr>
        <p:sp>
          <p:nvSpPr>
            <p:cNvPr id="20" name="任意多边形 19"/>
            <p:cNvSpPr/>
            <p:nvPr/>
          </p:nvSpPr>
          <p:spPr>
            <a:xfrm>
              <a:off x="6068710" y="1809092"/>
              <a:ext cx="2265665" cy="512379"/>
            </a:xfrm>
            <a:custGeom>
              <a:avLst/>
              <a:gdLst>
                <a:gd name="connsiteX0" fmla="*/ 0 w 2265665"/>
                <a:gd name="connsiteY0" fmla="*/ 0 h 512379"/>
                <a:gd name="connsiteX1" fmla="*/ 2265665 w 2265665"/>
                <a:gd name="connsiteY1" fmla="*/ 0 h 512379"/>
                <a:gd name="connsiteX2" fmla="*/ 2265665 w 2265665"/>
                <a:gd name="connsiteY2" fmla="*/ 512379 h 512379"/>
                <a:gd name="connsiteX3" fmla="*/ 380054 w 2265665"/>
                <a:gd name="connsiteY3" fmla="*/ 512379 h 51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665" h="512379">
                  <a:moveTo>
                    <a:pt x="0" y="0"/>
                  </a:moveTo>
                  <a:lnTo>
                    <a:pt x="2265665" y="0"/>
                  </a:lnTo>
                  <a:lnTo>
                    <a:pt x="2265665" y="512379"/>
                  </a:lnTo>
                  <a:lnTo>
                    <a:pt x="380054" y="512379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6066683" y="1809092"/>
              <a:ext cx="452438" cy="512377"/>
            </a:xfrm>
            <a:custGeom>
              <a:avLst/>
              <a:gdLst>
                <a:gd name="connsiteX0" fmla="*/ 0 w 452438"/>
                <a:gd name="connsiteY0" fmla="*/ 0 h 514350"/>
                <a:gd name="connsiteX1" fmla="*/ 157163 w 452438"/>
                <a:gd name="connsiteY1" fmla="*/ 514350 h 514350"/>
                <a:gd name="connsiteX2" fmla="*/ 452438 w 452438"/>
                <a:gd name="connsiteY2" fmla="*/ 514350 h 514350"/>
                <a:gd name="connsiteX3" fmla="*/ 0 w 452438"/>
                <a:gd name="connsiteY3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438" h="514350">
                  <a:moveTo>
                    <a:pt x="0" y="0"/>
                  </a:moveTo>
                  <a:lnTo>
                    <a:pt x="157163" y="514350"/>
                  </a:lnTo>
                  <a:lnTo>
                    <a:pt x="452438" y="514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066683" y="3241454"/>
            <a:ext cx="2267692" cy="512380"/>
            <a:chOff x="6066683" y="3241454"/>
            <a:chExt cx="2267692" cy="512380"/>
          </a:xfrm>
        </p:grpSpPr>
        <p:sp>
          <p:nvSpPr>
            <p:cNvPr id="21" name="任意多边形 20"/>
            <p:cNvSpPr/>
            <p:nvPr/>
          </p:nvSpPr>
          <p:spPr>
            <a:xfrm>
              <a:off x="6068710" y="3241455"/>
              <a:ext cx="2265665" cy="512379"/>
            </a:xfrm>
            <a:custGeom>
              <a:avLst/>
              <a:gdLst>
                <a:gd name="connsiteX0" fmla="*/ 0 w 2265665"/>
                <a:gd name="connsiteY0" fmla="*/ 0 h 512379"/>
                <a:gd name="connsiteX1" fmla="*/ 2265665 w 2265665"/>
                <a:gd name="connsiteY1" fmla="*/ 0 h 512379"/>
                <a:gd name="connsiteX2" fmla="*/ 2265665 w 2265665"/>
                <a:gd name="connsiteY2" fmla="*/ 512379 h 512379"/>
                <a:gd name="connsiteX3" fmla="*/ 380054 w 2265665"/>
                <a:gd name="connsiteY3" fmla="*/ 512379 h 51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665" h="512379">
                  <a:moveTo>
                    <a:pt x="0" y="0"/>
                  </a:moveTo>
                  <a:lnTo>
                    <a:pt x="2265665" y="0"/>
                  </a:lnTo>
                  <a:lnTo>
                    <a:pt x="2265665" y="512379"/>
                  </a:lnTo>
                  <a:lnTo>
                    <a:pt x="380054" y="512379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66683" y="3241454"/>
              <a:ext cx="452438" cy="512377"/>
            </a:xfrm>
            <a:custGeom>
              <a:avLst/>
              <a:gdLst>
                <a:gd name="connsiteX0" fmla="*/ 0 w 452438"/>
                <a:gd name="connsiteY0" fmla="*/ 0 h 514350"/>
                <a:gd name="connsiteX1" fmla="*/ 157163 w 452438"/>
                <a:gd name="connsiteY1" fmla="*/ 514350 h 514350"/>
                <a:gd name="connsiteX2" fmla="*/ 452438 w 452438"/>
                <a:gd name="connsiteY2" fmla="*/ 514350 h 514350"/>
                <a:gd name="connsiteX3" fmla="*/ 0 w 452438"/>
                <a:gd name="connsiteY3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438" h="514350">
                  <a:moveTo>
                    <a:pt x="0" y="0"/>
                  </a:moveTo>
                  <a:lnTo>
                    <a:pt x="157163" y="514350"/>
                  </a:lnTo>
                  <a:lnTo>
                    <a:pt x="452438" y="514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066683" y="4673816"/>
            <a:ext cx="2267692" cy="512381"/>
            <a:chOff x="6066683" y="4673816"/>
            <a:chExt cx="2267692" cy="512381"/>
          </a:xfrm>
        </p:grpSpPr>
        <p:sp>
          <p:nvSpPr>
            <p:cNvPr id="22" name="任意多边形 21"/>
            <p:cNvSpPr/>
            <p:nvPr/>
          </p:nvSpPr>
          <p:spPr>
            <a:xfrm>
              <a:off x="6068710" y="4673818"/>
              <a:ext cx="2265665" cy="512379"/>
            </a:xfrm>
            <a:custGeom>
              <a:avLst/>
              <a:gdLst>
                <a:gd name="connsiteX0" fmla="*/ 0 w 2265665"/>
                <a:gd name="connsiteY0" fmla="*/ 0 h 512379"/>
                <a:gd name="connsiteX1" fmla="*/ 2265665 w 2265665"/>
                <a:gd name="connsiteY1" fmla="*/ 0 h 512379"/>
                <a:gd name="connsiteX2" fmla="*/ 2265665 w 2265665"/>
                <a:gd name="connsiteY2" fmla="*/ 512379 h 512379"/>
                <a:gd name="connsiteX3" fmla="*/ 380054 w 2265665"/>
                <a:gd name="connsiteY3" fmla="*/ 512379 h 51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665" h="512379">
                  <a:moveTo>
                    <a:pt x="0" y="0"/>
                  </a:moveTo>
                  <a:lnTo>
                    <a:pt x="2265665" y="0"/>
                  </a:lnTo>
                  <a:lnTo>
                    <a:pt x="2265665" y="512379"/>
                  </a:lnTo>
                  <a:lnTo>
                    <a:pt x="380054" y="512379"/>
                  </a:lnTo>
                  <a:close/>
                </a:path>
              </a:pathLst>
            </a:custGeom>
            <a:solidFill>
              <a:srgbClr val="733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6066683" y="4673816"/>
              <a:ext cx="452438" cy="512377"/>
            </a:xfrm>
            <a:custGeom>
              <a:avLst/>
              <a:gdLst>
                <a:gd name="connsiteX0" fmla="*/ 0 w 452438"/>
                <a:gd name="connsiteY0" fmla="*/ 0 h 514350"/>
                <a:gd name="connsiteX1" fmla="*/ 157163 w 452438"/>
                <a:gd name="connsiteY1" fmla="*/ 514350 h 514350"/>
                <a:gd name="connsiteX2" fmla="*/ 452438 w 452438"/>
                <a:gd name="connsiteY2" fmla="*/ 514350 h 514350"/>
                <a:gd name="connsiteX3" fmla="*/ 0 w 452438"/>
                <a:gd name="connsiteY3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438" h="514350">
                  <a:moveTo>
                    <a:pt x="0" y="0"/>
                  </a:moveTo>
                  <a:lnTo>
                    <a:pt x="157163" y="514350"/>
                  </a:lnTo>
                  <a:lnTo>
                    <a:pt x="452438" y="514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71090" y="2065280"/>
            <a:ext cx="1332186" cy="2864726"/>
            <a:chOff x="5171090" y="2065280"/>
            <a:chExt cx="1332186" cy="286472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171090" y="2065280"/>
              <a:ext cx="13321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171090" y="3497643"/>
              <a:ext cx="13321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171090" y="4930006"/>
              <a:ext cx="13321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809626" y="1809092"/>
            <a:ext cx="2265665" cy="512379"/>
            <a:chOff x="809626" y="1809092"/>
            <a:chExt cx="2265665" cy="512379"/>
          </a:xfrm>
        </p:grpSpPr>
        <p:sp>
          <p:nvSpPr>
            <p:cNvPr id="23" name="任意多边形 22"/>
            <p:cNvSpPr/>
            <p:nvPr/>
          </p:nvSpPr>
          <p:spPr>
            <a:xfrm flipH="1">
              <a:off x="809626" y="1809092"/>
              <a:ext cx="2265665" cy="512379"/>
            </a:xfrm>
            <a:custGeom>
              <a:avLst/>
              <a:gdLst>
                <a:gd name="connsiteX0" fmla="*/ 0 w 2265665"/>
                <a:gd name="connsiteY0" fmla="*/ 0 h 512379"/>
                <a:gd name="connsiteX1" fmla="*/ 2265665 w 2265665"/>
                <a:gd name="connsiteY1" fmla="*/ 0 h 512379"/>
                <a:gd name="connsiteX2" fmla="*/ 2265665 w 2265665"/>
                <a:gd name="connsiteY2" fmla="*/ 512379 h 512379"/>
                <a:gd name="connsiteX3" fmla="*/ 380054 w 2265665"/>
                <a:gd name="connsiteY3" fmla="*/ 512379 h 51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665" h="512379">
                  <a:moveTo>
                    <a:pt x="0" y="0"/>
                  </a:moveTo>
                  <a:lnTo>
                    <a:pt x="2265665" y="0"/>
                  </a:lnTo>
                  <a:lnTo>
                    <a:pt x="2265665" y="512379"/>
                  </a:lnTo>
                  <a:lnTo>
                    <a:pt x="380054" y="512379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 flipH="1">
              <a:off x="2620825" y="1809092"/>
              <a:ext cx="452438" cy="512377"/>
            </a:xfrm>
            <a:custGeom>
              <a:avLst/>
              <a:gdLst>
                <a:gd name="connsiteX0" fmla="*/ 0 w 452438"/>
                <a:gd name="connsiteY0" fmla="*/ 0 h 514350"/>
                <a:gd name="connsiteX1" fmla="*/ 157163 w 452438"/>
                <a:gd name="connsiteY1" fmla="*/ 514350 h 514350"/>
                <a:gd name="connsiteX2" fmla="*/ 452438 w 452438"/>
                <a:gd name="connsiteY2" fmla="*/ 514350 h 514350"/>
                <a:gd name="connsiteX3" fmla="*/ 0 w 452438"/>
                <a:gd name="connsiteY3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438" h="514350">
                  <a:moveTo>
                    <a:pt x="0" y="0"/>
                  </a:moveTo>
                  <a:lnTo>
                    <a:pt x="157163" y="514350"/>
                  </a:lnTo>
                  <a:lnTo>
                    <a:pt x="452438" y="514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09626" y="3241454"/>
            <a:ext cx="2265665" cy="512380"/>
            <a:chOff x="809626" y="3241454"/>
            <a:chExt cx="2265665" cy="512380"/>
          </a:xfrm>
        </p:grpSpPr>
        <p:sp>
          <p:nvSpPr>
            <p:cNvPr id="24" name="任意多边形 23"/>
            <p:cNvSpPr/>
            <p:nvPr/>
          </p:nvSpPr>
          <p:spPr>
            <a:xfrm flipH="1">
              <a:off x="809626" y="3241455"/>
              <a:ext cx="2265665" cy="512379"/>
            </a:xfrm>
            <a:custGeom>
              <a:avLst/>
              <a:gdLst>
                <a:gd name="connsiteX0" fmla="*/ 0 w 2265665"/>
                <a:gd name="connsiteY0" fmla="*/ 0 h 512379"/>
                <a:gd name="connsiteX1" fmla="*/ 2265665 w 2265665"/>
                <a:gd name="connsiteY1" fmla="*/ 0 h 512379"/>
                <a:gd name="connsiteX2" fmla="*/ 2265665 w 2265665"/>
                <a:gd name="connsiteY2" fmla="*/ 512379 h 512379"/>
                <a:gd name="connsiteX3" fmla="*/ 380054 w 2265665"/>
                <a:gd name="connsiteY3" fmla="*/ 512379 h 51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665" h="512379">
                  <a:moveTo>
                    <a:pt x="0" y="0"/>
                  </a:moveTo>
                  <a:lnTo>
                    <a:pt x="2265665" y="0"/>
                  </a:lnTo>
                  <a:lnTo>
                    <a:pt x="2265665" y="512379"/>
                  </a:lnTo>
                  <a:lnTo>
                    <a:pt x="380054" y="512379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 flipH="1">
              <a:off x="2620825" y="3241454"/>
              <a:ext cx="452438" cy="512377"/>
            </a:xfrm>
            <a:custGeom>
              <a:avLst/>
              <a:gdLst>
                <a:gd name="connsiteX0" fmla="*/ 0 w 452438"/>
                <a:gd name="connsiteY0" fmla="*/ 0 h 514350"/>
                <a:gd name="connsiteX1" fmla="*/ 157163 w 452438"/>
                <a:gd name="connsiteY1" fmla="*/ 514350 h 514350"/>
                <a:gd name="connsiteX2" fmla="*/ 452438 w 452438"/>
                <a:gd name="connsiteY2" fmla="*/ 514350 h 514350"/>
                <a:gd name="connsiteX3" fmla="*/ 0 w 452438"/>
                <a:gd name="connsiteY3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438" h="514350">
                  <a:moveTo>
                    <a:pt x="0" y="0"/>
                  </a:moveTo>
                  <a:lnTo>
                    <a:pt x="157163" y="514350"/>
                  </a:lnTo>
                  <a:lnTo>
                    <a:pt x="452438" y="514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09626" y="4673816"/>
            <a:ext cx="2265665" cy="512381"/>
            <a:chOff x="809626" y="4673816"/>
            <a:chExt cx="2265665" cy="512381"/>
          </a:xfrm>
        </p:grpSpPr>
        <p:sp>
          <p:nvSpPr>
            <p:cNvPr id="25" name="任意多边形 24"/>
            <p:cNvSpPr/>
            <p:nvPr/>
          </p:nvSpPr>
          <p:spPr>
            <a:xfrm flipH="1">
              <a:off x="809626" y="4673818"/>
              <a:ext cx="2265665" cy="512379"/>
            </a:xfrm>
            <a:custGeom>
              <a:avLst/>
              <a:gdLst>
                <a:gd name="connsiteX0" fmla="*/ 0 w 2265665"/>
                <a:gd name="connsiteY0" fmla="*/ 0 h 512379"/>
                <a:gd name="connsiteX1" fmla="*/ 2265665 w 2265665"/>
                <a:gd name="connsiteY1" fmla="*/ 0 h 512379"/>
                <a:gd name="connsiteX2" fmla="*/ 2265665 w 2265665"/>
                <a:gd name="connsiteY2" fmla="*/ 512379 h 512379"/>
                <a:gd name="connsiteX3" fmla="*/ 380054 w 2265665"/>
                <a:gd name="connsiteY3" fmla="*/ 512379 h 51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665" h="512379">
                  <a:moveTo>
                    <a:pt x="0" y="0"/>
                  </a:moveTo>
                  <a:lnTo>
                    <a:pt x="2265665" y="0"/>
                  </a:lnTo>
                  <a:lnTo>
                    <a:pt x="2265665" y="512379"/>
                  </a:lnTo>
                  <a:lnTo>
                    <a:pt x="380054" y="512379"/>
                  </a:lnTo>
                  <a:close/>
                </a:path>
              </a:pathLst>
            </a:custGeom>
            <a:solidFill>
              <a:srgbClr val="F99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flipH="1">
              <a:off x="2620825" y="4673816"/>
              <a:ext cx="452438" cy="512377"/>
            </a:xfrm>
            <a:custGeom>
              <a:avLst/>
              <a:gdLst>
                <a:gd name="connsiteX0" fmla="*/ 0 w 452438"/>
                <a:gd name="connsiteY0" fmla="*/ 0 h 514350"/>
                <a:gd name="connsiteX1" fmla="*/ 157163 w 452438"/>
                <a:gd name="connsiteY1" fmla="*/ 514350 h 514350"/>
                <a:gd name="connsiteX2" fmla="*/ 452438 w 452438"/>
                <a:gd name="connsiteY2" fmla="*/ 514350 h 514350"/>
                <a:gd name="connsiteX3" fmla="*/ 0 w 452438"/>
                <a:gd name="connsiteY3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438" h="514350">
                  <a:moveTo>
                    <a:pt x="0" y="0"/>
                  </a:moveTo>
                  <a:lnTo>
                    <a:pt x="157163" y="514350"/>
                  </a:lnTo>
                  <a:lnTo>
                    <a:pt x="452438" y="514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0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639715" y="2065280"/>
            <a:ext cx="1332186" cy="2864726"/>
            <a:chOff x="5171090" y="2065280"/>
            <a:chExt cx="1332186" cy="2864726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5171090" y="2065280"/>
              <a:ext cx="1332186" cy="0"/>
            </a:xfrm>
            <a:prstGeom prst="line">
              <a:avLst/>
            </a:prstGeom>
            <a:ln w="19050">
              <a:solidFill>
                <a:srgbClr val="EE5B5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171090" y="3497643"/>
              <a:ext cx="1332186" cy="0"/>
            </a:xfrm>
            <a:prstGeom prst="line">
              <a:avLst/>
            </a:prstGeom>
            <a:ln w="19050">
              <a:solidFill>
                <a:srgbClr val="EE5B5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171090" y="4930006"/>
              <a:ext cx="1332186" cy="0"/>
            </a:xfrm>
            <a:prstGeom prst="line">
              <a:avLst/>
            </a:prstGeom>
            <a:ln w="19050">
              <a:solidFill>
                <a:srgbClr val="EE5B5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矩形 55"/>
          <p:cNvSpPr/>
          <p:nvPr/>
        </p:nvSpPr>
        <p:spPr>
          <a:xfrm>
            <a:off x="1311516" y="191139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1311516" y="334977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58" name="矩形 57"/>
          <p:cNvSpPr/>
          <p:nvPr/>
        </p:nvSpPr>
        <p:spPr>
          <a:xfrm>
            <a:off x="1311516" y="477009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59" name="矩形 58"/>
          <p:cNvSpPr/>
          <p:nvPr/>
        </p:nvSpPr>
        <p:spPr>
          <a:xfrm>
            <a:off x="6795806" y="191139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60" name="矩形 59"/>
          <p:cNvSpPr/>
          <p:nvPr/>
        </p:nvSpPr>
        <p:spPr>
          <a:xfrm>
            <a:off x="6795806" y="334977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61" name="矩形 60"/>
          <p:cNvSpPr/>
          <p:nvPr/>
        </p:nvSpPr>
        <p:spPr>
          <a:xfrm>
            <a:off x="6795806" y="477009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7109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1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3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4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3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5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68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8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1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83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88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0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1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93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5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6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9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2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6850"/>
                                </p:stCondLst>
                                <p:childTnLst>
                                  <p:par>
                                    <p:cTn id="10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10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2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7350"/>
                                </p:stCondLst>
                                <p:childTnLst>
                                  <p:par>
                                    <p:cTn id="1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1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7850"/>
                                </p:stCondLst>
                                <p:childTnLst>
                                  <p:par>
                                    <p:cTn id="1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27" grpId="0" animBg="1"/>
          <p:bldP spid="28" grpId="0" animBg="1"/>
          <p:bldP spid="29" grpId="0" animBg="1"/>
          <p:bldP spid="33" grpId="0"/>
          <p:bldP spid="34" grpId="0"/>
          <p:bldP spid="35" grpId="0"/>
          <p:bldP spid="56" grpId="0"/>
          <p:bldP spid="57" grpId="0"/>
          <p:bldP spid="58" grpId="0"/>
          <p:bldP spid="59" grpId="0"/>
          <p:bldP spid="60" grpId="0"/>
          <p:bldP spid="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4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1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3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4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3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5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8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6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8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8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9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9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2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6850"/>
                                </p:stCondLst>
                                <p:childTnLst>
                                  <p:par>
                                    <p:cTn id="10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10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2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7350"/>
                                </p:stCondLst>
                                <p:childTnLst>
                                  <p:par>
                                    <p:cTn id="1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1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2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7850"/>
                                </p:stCondLst>
                                <p:childTnLst>
                                  <p:par>
                                    <p:cTn id="1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2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27" grpId="0" animBg="1"/>
          <p:bldP spid="28" grpId="0" animBg="1"/>
          <p:bldP spid="29" grpId="0" animBg="1"/>
          <p:bldP spid="33" grpId="0"/>
          <p:bldP spid="34" grpId="0"/>
          <p:bldP spid="35" grpId="0"/>
          <p:bldP spid="56" grpId="0"/>
          <p:bldP spid="57" grpId="0"/>
          <p:bldP spid="58" grpId="0"/>
          <p:bldP spid="59" grpId="0"/>
          <p:bldP spid="60" grpId="0"/>
          <p:bldP spid="6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18DC-2FE7-4CE2-B943-388E034138CB}" type="datetime1">
              <a:rPr lang="zh-CN" altLang="en-US" smtClean="0"/>
              <a:pPr/>
              <a:t>2015/8/19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06E4D-4227-4500-8F2A-730AF78718FC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8" name="TextBox 9"/>
          <p:cNvSpPr txBox="1"/>
          <p:nvPr/>
        </p:nvSpPr>
        <p:spPr>
          <a:xfrm>
            <a:off x="101600" y="52195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</a:t>
            </a:r>
            <a:r>
              <a:rPr lang="zh-CN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2400" dirty="0" smtClean="0">
                <a:solidFill>
                  <a:srgbClr val="EE5B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点击输入二级标题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6114"/>
            <a:ext cx="101600" cy="333829"/>
          </a:xfrm>
          <a:prstGeom prst="rect">
            <a:avLst/>
          </a:prstGeom>
          <a:solidFill>
            <a:srgbClr val="EE5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650552" y="1826119"/>
            <a:ext cx="1115529" cy="317663"/>
          </a:xfrm>
          <a:prstGeom prst="rect">
            <a:avLst/>
          </a:prstGeom>
          <a:solidFill>
            <a:srgbClr val="733D4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650552" y="2355849"/>
            <a:ext cx="543736" cy="317663"/>
          </a:xfrm>
          <a:prstGeom prst="rect">
            <a:avLst/>
          </a:prstGeom>
          <a:solidFill>
            <a:srgbClr val="733D4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650552" y="2885580"/>
            <a:ext cx="968070" cy="317663"/>
          </a:xfrm>
          <a:prstGeom prst="rect">
            <a:avLst/>
          </a:prstGeom>
          <a:solidFill>
            <a:srgbClr val="733D4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650552" y="3415311"/>
            <a:ext cx="1415039" cy="317663"/>
          </a:xfrm>
          <a:prstGeom prst="rect">
            <a:avLst/>
          </a:prstGeom>
          <a:solidFill>
            <a:srgbClr val="733D4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650552" y="3945042"/>
            <a:ext cx="1823463" cy="317663"/>
          </a:xfrm>
          <a:prstGeom prst="rect">
            <a:avLst/>
          </a:prstGeom>
          <a:solidFill>
            <a:srgbClr val="733D4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1650552" y="4474773"/>
            <a:ext cx="968070" cy="317663"/>
          </a:xfrm>
          <a:prstGeom prst="rect">
            <a:avLst/>
          </a:prstGeom>
          <a:solidFill>
            <a:srgbClr val="733D4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784259" y="1824133"/>
            <a:ext cx="1115529" cy="317663"/>
          </a:xfrm>
          <a:prstGeom prst="rect">
            <a:avLst/>
          </a:prstGeom>
          <a:solidFill>
            <a:srgbClr val="F99A6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784259" y="2353864"/>
            <a:ext cx="543736" cy="317663"/>
          </a:xfrm>
          <a:prstGeom prst="rect">
            <a:avLst/>
          </a:prstGeom>
          <a:solidFill>
            <a:srgbClr val="F99A6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784259" y="2883595"/>
            <a:ext cx="968070" cy="317663"/>
          </a:xfrm>
          <a:prstGeom prst="rect">
            <a:avLst/>
          </a:prstGeom>
          <a:solidFill>
            <a:srgbClr val="F99A6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3784259" y="3413326"/>
            <a:ext cx="1415039" cy="317663"/>
          </a:xfrm>
          <a:prstGeom prst="rect">
            <a:avLst/>
          </a:prstGeom>
          <a:solidFill>
            <a:srgbClr val="F99A6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3784259" y="3943057"/>
            <a:ext cx="1823463" cy="317663"/>
          </a:xfrm>
          <a:prstGeom prst="rect">
            <a:avLst/>
          </a:prstGeom>
          <a:solidFill>
            <a:srgbClr val="F99A6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3784259" y="4472788"/>
            <a:ext cx="968070" cy="317663"/>
          </a:xfrm>
          <a:prstGeom prst="rect">
            <a:avLst/>
          </a:prstGeom>
          <a:solidFill>
            <a:srgbClr val="F99A6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289928" y="1926185"/>
            <a:ext cx="1919194" cy="1919194"/>
            <a:chOff x="6192250" y="1828507"/>
            <a:chExt cx="2114550" cy="2114550"/>
          </a:xfrm>
        </p:grpSpPr>
        <p:sp>
          <p:nvSpPr>
            <p:cNvPr id="89" name="同心圆 88"/>
            <p:cNvSpPr/>
            <p:nvPr/>
          </p:nvSpPr>
          <p:spPr>
            <a:xfrm>
              <a:off x="6192250" y="1828507"/>
              <a:ext cx="2114550" cy="2114550"/>
            </a:xfrm>
            <a:prstGeom prst="donut">
              <a:avLst>
                <a:gd name="adj" fmla="val 18195"/>
              </a:avLst>
            </a:prstGeom>
            <a:solidFill>
              <a:srgbClr val="733D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弧形 89"/>
            <p:cNvSpPr/>
            <p:nvPr/>
          </p:nvSpPr>
          <p:spPr>
            <a:xfrm>
              <a:off x="6382749" y="2007295"/>
              <a:ext cx="1752600" cy="1752600"/>
            </a:xfrm>
            <a:prstGeom prst="arc">
              <a:avLst>
                <a:gd name="adj1" fmla="val 3213202"/>
                <a:gd name="adj2" fmla="val 14196603"/>
              </a:avLst>
            </a:prstGeom>
            <a:ln w="219075" cap="rnd">
              <a:solidFill>
                <a:srgbClr val="F99A6E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6777187" y="2593394"/>
            <a:ext cx="963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8D91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55%</a:t>
            </a:r>
            <a:endParaRPr lang="zh-CN" altLang="en-US" sz="3200" dirty="0">
              <a:solidFill>
                <a:srgbClr val="8D91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28104" y="182907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97" name="矩形 96"/>
          <p:cNvSpPr/>
          <p:nvPr/>
        </p:nvSpPr>
        <p:spPr>
          <a:xfrm>
            <a:off x="328104" y="235880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98" name="矩形 97"/>
          <p:cNvSpPr/>
          <p:nvPr/>
        </p:nvSpPr>
        <p:spPr>
          <a:xfrm>
            <a:off x="328104" y="288359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99" name="矩形 98"/>
          <p:cNvSpPr/>
          <p:nvPr/>
        </p:nvSpPr>
        <p:spPr>
          <a:xfrm>
            <a:off x="328104" y="341444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100" name="矩形 99"/>
          <p:cNvSpPr/>
          <p:nvPr/>
        </p:nvSpPr>
        <p:spPr>
          <a:xfrm>
            <a:off x="328104" y="394305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101" name="矩形 100"/>
          <p:cNvSpPr/>
          <p:nvPr/>
        </p:nvSpPr>
        <p:spPr>
          <a:xfrm>
            <a:off x="328104" y="447166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102" name="矩形 101"/>
          <p:cNvSpPr/>
          <p:nvPr/>
        </p:nvSpPr>
        <p:spPr>
          <a:xfrm>
            <a:off x="1559378" y="139056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103" name="矩形 102"/>
          <p:cNvSpPr/>
          <p:nvPr/>
        </p:nvSpPr>
        <p:spPr>
          <a:xfrm>
            <a:off x="3711081" y="139056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104" name="矩形 103"/>
          <p:cNvSpPr/>
          <p:nvPr/>
        </p:nvSpPr>
        <p:spPr>
          <a:xfrm>
            <a:off x="6618583" y="139056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输入内容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sp>
        <p:nvSpPr>
          <p:cNvPr id="105" name="矩形 104"/>
          <p:cNvSpPr/>
          <p:nvPr/>
        </p:nvSpPr>
        <p:spPr>
          <a:xfrm>
            <a:off x="5982375" y="4073223"/>
            <a:ext cx="2875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我们为消费者提供愉悦的在线购物体验。通过内容丰富、人性化的网站和移动客户端，以富有竞争力的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628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2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2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5" dur="25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25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2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2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2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2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2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2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2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5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4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99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100" dur="4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0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2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88" grpId="0"/>
          <p:bldP spid="96" grpId="0"/>
          <p:bldP spid="97" grpId="0"/>
          <p:bldP spid="98" grpId="0"/>
          <p:bldP spid="99" grpId="0"/>
          <p:bldP spid="100" grpId="0"/>
          <p:bldP spid="101" grpId="0"/>
          <p:bldP spid="102" grpId="0"/>
          <p:bldP spid="103" grpId="0"/>
          <p:bldP spid="104" grpId="0"/>
          <p:bldP spid="10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2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2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2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5" dur="25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25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25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25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2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2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2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2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8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2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5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4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99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4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0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2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88" grpId="0"/>
          <p:bldP spid="96" grpId="0"/>
          <p:bldP spid="97" grpId="0"/>
          <p:bldP spid="98" grpId="0"/>
          <p:bldP spid="99" grpId="0"/>
          <p:bldP spid="100" grpId="0"/>
          <p:bldP spid="101" grpId="0"/>
          <p:bldP spid="102" grpId="0"/>
          <p:bldP spid="103" grpId="0"/>
          <p:bldP spid="104" grpId="0"/>
          <p:bldP spid="105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2292</TotalTime>
  <Words>4412</Words>
  <Application>Microsoft Office PowerPoint</Application>
  <PresentationFormat>全屏显示(4:3)</PresentationFormat>
  <Paragraphs>464</Paragraphs>
  <Slides>44</Slides>
  <Notes>20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bigchin bigchin</dc:creator>
  <cp:lastModifiedBy>Localadmin</cp:lastModifiedBy>
  <cp:revision>276</cp:revision>
  <dcterms:created xsi:type="dcterms:W3CDTF">2015-06-01T03:19:17Z</dcterms:created>
  <dcterms:modified xsi:type="dcterms:W3CDTF">2015-08-19T02:59:07Z</dcterms:modified>
</cp:coreProperties>
</file>